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7" r:id="rId2"/>
    <p:sldId id="259" r:id="rId3"/>
    <p:sldId id="258" r:id="rId4"/>
    <p:sldId id="261" r:id="rId5"/>
    <p:sldId id="263" r:id="rId6"/>
    <p:sldId id="264" r:id="rId7"/>
    <p:sldId id="265" r:id="rId8"/>
  </p:sldIdLst>
  <p:sldSz cx="12192000" cy="6858000"/>
  <p:notesSz cx="6858000" cy="9144000"/>
  <p:embeddedFontLst>
    <p:embeddedFont>
      <p:font typeface="Noto Sans CJK TC Regular" panose="020B0500000000000000" pitchFamily="34" charset="-127"/>
      <p:regular r:id="rId10"/>
    </p:embeddedFont>
    <p:embeddedFont>
      <p:font typeface="Noto Sans CJK KR Bold" panose="020B0800000000000000" pitchFamily="34" charset="-127"/>
      <p:bold r:id="rId11"/>
    </p:embeddedFont>
    <p:embeddedFont>
      <p:font typeface="Noto Sans CJK KR Light" panose="020B0300000000000000" pitchFamily="34" charset="-127"/>
      <p:regular r:id="rId12"/>
    </p:embeddedFont>
    <p:embeddedFont>
      <p:font typeface="Noto Sans CJK KR Thin" panose="020B0200000000000000" pitchFamily="34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8A89"/>
    <a:srgbClr val="C0B1B1"/>
    <a:srgbClr val="7266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C7CEC6-6C05-4AB8-A1F5-76855C486624}" v="180" dt="2021-05-09T15:06:07.5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53" autoAdjust="0"/>
    <p:restoredTop sz="85814" autoAdjust="0"/>
  </p:normalViewPr>
  <p:slideViewPr>
    <p:cSldViewPr snapToGrid="0">
      <p:cViewPr varScale="1">
        <p:scale>
          <a:sx n="99" d="100"/>
          <a:sy n="99" d="100"/>
        </p:scale>
        <p:origin x="9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한 우엽" userId="edbf16fea81f0ee7" providerId="LiveId" clId="{83CC0B54-211F-48B9-8FFE-FAC21B163B01}"/>
    <pc:docChg chg="undo redo custSel addSld delSld modSld sldOrd">
      <pc:chgData name="한 우엽" userId="edbf16fea81f0ee7" providerId="LiveId" clId="{83CC0B54-211F-48B9-8FFE-FAC21B163B01}" dt="2021-04-23T02:33:43.259" v="3175" actId="20577"/>
      <pc:docMkLst>
        <pc:docMk/>
      </pc:docMkLst>
      <pc:sldChg chg="delSp modSp mod modNotesTx">
        <pc:chgData name="한 우엽" userId="edbf16fea81f0ee7" providerId="LiveId" clId="{83CC0B54-211F-48B9-8FFE-FAC21B163B01}" dt="2021-04-23T02:33:43.259" v="3175" actId="20577"/>
        <pc:sldMkLst>
          <pc:docMk/>
          <pc:sldMk cId="2190510868" sldId="257"/>
        </pc:sldMkLst>
        <pc:spChg chg="mod ord">
          <ac:chgData name="한 우엽" userId="edbf16fea81f0ee7" providerId="LiveId" clId="{83CC0B54-211F-48B9-8FFE-FAC21B163B01}" dt="2021-04-22T07:16:25.298" v="88"/>
          <ac:spMkLst>
            <pc:docMk/>
            <pc:sldMk cId="2190510868" sldId="257"/>
            <ac:spMk id="5" creationId="{D0281BD1-36DF-404D-BAC4-664B1B8FDFD4}"/>
          </ac:spMkLst>
        </pc:spChg>
        <pc:spChg chg="mod">
          <ac:chgData name="한 우엽" userId="edbf16fea81f0ee7" providerId="LiveId" clId="{83CC0B54-211F-48B9-8FFE-FAC21B163B01}" dt="2021-04-22T07:15:55.535" v="80"/>
          <ac:spMkLst>
            <pc:docMk/>
            <pc:sldMk cId="2190510868" sldId="257"/>
            <ac:spMk id="7" creationId="{072061FB-ABA2-425A-8415-843223EBC01B}"/>
          </ac:spMkLst>
        </pc:spChg>
        <pc:spChg chg="del mod">
          <ac:chgData name="한 우엽" userId="edbf16fea81f0ee7" providerId="LiveId" clId="{83CC0B54-211F-48B9-8FFE-FAC21B163B01}" dt="2021-04-22T07:15:40.386" v="32" actId="478"/>
          <ac:spMkLst>
            <pc:docMk/>
            <pc:sldMk cId="2190510868" sldId="257"/>
            <ac:spMk id="9" creationId="{0D9DA871-BA0B-4C01-B794-B8918BCF3B15}"/>
          </ac:spMkLst>
        </pc:spChg>
      </pc:sldChg>
      <pc:sldChg chg="addSp delSp modSp add mod delAnim modNotesTx">
        <pc:chgData name="한 우엽" userId="edbf16fea81f0ee7" providerId="LiveId" clId="{83CC0B54-211F-48B9-8FFE-FAC21B163B01}" dt="2021-04-22T23:06:18.254" v="2751" actId="1076"/>
        <pc:sldMkLst>
          <pc:docMk/>
          <pc:sldMk cId="603423506" sldId="258"/>
        </pc:sldMkLst>
        <pc:spChg chg="mod">
          <ac:chgData name="한 우엽" userId="edbf16fea81f0ee7" providerId="LiveId" clId="{83CC0B54-211F-48B9-8FFE-FAC21B163B01}" dt="2021-04-22T07:21:18.187" v="336" actId="1076"/>
          <ac:spMkLst>
            <pc:docMk/>
            <pc:sldMk cId="603423506" sldId="258"/>
            <ac:spMk id="2" creationId="{E4AA2D8F-2895-457C-A2FA-69BC53FE1CDB}"/>
          </ac:spMkLst>
        </pc:spChg>
        <pc:spChg chg="add del mod">
          <ac:chgData name="한 우엽" userId="edbf16fea81f0ee7" providerId="LiveId" clId="{83CC0B54-211F-48B9-8FFE-FAC21B163B01}" dt="2021-04-22T23:06:02.978" v="2748" actId="1076"/>
          <ac:spMkLst>
            <pc:docMk/>
            <pc:sldMk cId="603423506" sldId="258"/>
            <ac:spMk id="3" creationId="{2671D6AF-BFE6-4193-A916-A7674595E049}"/>
          </ac:spMkLst>
        </pc:spChg>
        <pc:spChg chg="add del">
          <ac:chgData name="한 우엽" userId="edbf16fea81f0ee7" providerId="LiveId" clId="{83CC0B54-211F-48B9-8FFE-FAC21B163B01}" dt="2021-04-22T07:22:42.041" v="370" actId="478"/>
          <ac:spMkLst>
            <pc:docMk/>
            <pc:sldMk cId="603423506" sldId="258"/>
            <ac:spMk id="4" creationId="{B5AD36A3-2CC1-4CDB-81A1-391DBD19C64D}"/>
          </ac:spMkLst>
        </pc:spChg>
        <pc:spChg chg="del mod">
          <ac:chgData name="한 우엽" userId="edbf16fea81f0ee7" providerId="LiveId" clId="{83CC0B54-211F-48B9-8FFE-FAC21B163B01}" dt="2021-04-22T07:17:22.399" v="95" actId="478"/>
          <ac:spMkLst>
            <pc:docMk/>
            <pc:sldMk cId="603423506" sldId="258"/>
            <ac:spMk id="9" creationId="{09AFA6FF-E13C-4432-9219-DC6F91C4F049}"/>
          </ac:spMkLst>
        </pc:spChg>
        <pc:spChg chg="del">
          <ac:chgData name="한 우엽" userId="edbf16fea81f0ee7" providerId="LiveId" clId="{83CC0B54-211F-48B9-8FFE-FAC21B163B01}" dt="2021-04-22T07:17:23.409" v="96" actId="478"/>
          <ac:spMkLst>
            <pc:docMk/>
            <pc:sldMk cId="603423506" sldId="258"/>
            <ac:spMk id="10" creationId="{C772FE10-3CF6-4DB9-ABC9-4C5F814D4628}"/>
          </ac:spMkLst>
        </pc:spChg>
        <pc:spChg chg="del">
          <ac:chgData name="한 우엽" userId="edbf16fea81f0ee7" providerId="LiveId" clId="{83CC0B54-211F-48B9-8FFE-FAC21B163B01}" dt="2021-04-22T07:17:26.759" v="97" actId="478"/>
          <ac:spMkLst>
            <pc:docMk/>
            <pc:sldMk cId="603423506" sldId="258"/>
            <ac:spMk id="11" creationId="{D81C4EBE-B1E1-4CF6-8167-60F8C3787866}"/>
          </ac:spMkLst>
        </pc:spChg>
        <pc:spChg chg="del">
          <ac:chgData name="한 우엽" userId="edbf16fea81f0ee7" providerId="LiveId" clId="{83CC0B54-211F-48B9-8FFE-FAC21B163B01}" dt="2021-04-22T07:17:29.520" v="98" actId="478"/>
          <ac:spMkLst>
            <pc:docMk/>
            <pc:sldMk cId="603423506" sldId="258"/>
            <ac:spMk id="12" creationId="{06E88CCC-65D6-4D3C-A508-7B2B177DB83A}"/>
          </ac:spMkLst>
        </pc:spChg>
        <pc:spChg chg="mod">
          <ac:chgData name="한 우엽" userId="edbf16fea81f0ee7" providerId="LiveId" clId="{83CC0B54-211F-48B9-8FFE-FAC21B163B01}" dt="2021-04-22T07:21:25.785" v="340" actId="403"/>
          <ac:spMkLst>
            <pc:docMk/>
            <pc:sldMk cId="603423506" sldId="258"/>
            <ac:spMk id="13" creationId="{FF923889-322F-4E7E-8C64-1606EBEC8DC6}"/>
          </ac:spMkLst>
        </pc:spChg>
        <pc:spChg chg="add mod">
          <ac:chgData name="한 우엽" userId="edbf16fea81f0ee7" providerId="LiveId" clId="{83CC0B54-211F-48B9-8FFE-FAC21B163B01}" dt="2021-04-22T23:06:18.254" v="2751" actId="1076"/>
          <ac:spMkLst>
            <pc:docMk/>
            <pc:sldMk cId="603423506" sldId="258"/>
            <ac:spMk id="14" creationId="{424FAA36-5961-4489-A31D-D34AA5F9DBF3}"/>
          </ac:spMkLst>
        </pc:spChg>
        <pc:spChg chg="add del mod">
          <ac:chgData name="한 우엽" userId="edbf16fea81f0ee7" providerId="LiveId" clId="{83CC0B54-211F-48B9-8FFE-FAC21B163B01}" dt="2021-04-22T07:22:03.630" v="365" actId="478"/>
          <ac:spMkLst>
            <pc:docMk/>
            <pc:sldMk cId="603423506" sldId="258"/>
            <ac:spMk id="15" creationId="{BCE04593-3280-4219-A377-82B8CE04D99D}"/>
          </ac:spMkLst>
        </pc:spChg>
        <pc:spChg chg="add mod">
          <ac:chgData name="한 우엽" userId="edbf16fea81f0ee7" providerId="LiveId" clId="{83CC0B54-211F-48B9-8FFE-FAC21B163B01}" dt="2021-04-22T23:05:55.972" v="2746" actId="1076"/>
          <ac:spMkLst>
            <pc:docMk/>
            <pc:sldMk cId="603423506" sldId="258"/>
            <ac:spMk id="16" creationId="{12BE12FB-ACDD-495C-B917-396FFBCC9929}"/>
          </ac:spMkLst>
        </pc:spChg>
        <pc:spChg chg="add mod">
          <ac:chgData name="한 우엽" userId="edbf16fea81f0ee7" providerId="LiveId" clId="{83CC0B54-211F-48B9-8FFE-FAC21B163B01}" dt="2021-04-22T23:06:07.029" v="2749" actId="1076"/>
          <ac:spMkLst>
            <pc:docMk/>
            <pc:sldMk cId="603423506" sldId="258"/>
            <ac:spMk id="17" creationId="{B64024D3-BBB1-42A6-A2FA-DA669AEDB402}"/>
          </ac:spMkLst>
        </pc:spChg>
        <pc:spChg chg="add mod">
          <ac:chgData name="한 우엽" userId="edbf16fea81f0ee7" providerId="LiveId" clId="{83CC0B54-211F-48B9-8FFE-FAC21B163B01}" dt="2021-04-22T23:05:59.250" v="2747" actId="1076"/>
          <ac:spMkLst>
            <pc:docMk/>
            <pc:sldMk cId="603423506" sldId="258"/>
            <ac:spMk id="18" creationId="{40CE6EC1-E943-4AC9-AA90-0B8449719459}"/>
          </ac:spMkLst>
        </pc:spChg>
        <pc:spChg chg="add mod">
          <ac:chgData name="한 우엽" userId="edbf16fea81f0ee7" providerId="LiveId" clId="{83CC0B54-211F-48B9-8FFE-FAC21B163B01}" dt="2021-04-22T23:06:13.649" v="2750" actId="1076"/>
          <ac:spMkLst>
            <pc:docMk/>
            <pc:sldMk cId="603423506" sldId="258"/>
            <ac:spMk id="19" creationId="{2B327F3E-169E-4435-8E4A-3E2249AB61F4}"/>
          </ac:spMkLst>
        </pc:spChg>
      </pc:sldChg>
      <pc:sldChg chg="add del">
        <pc:chgData name="한 우엽" userId="edbf16fea81f0ee7" providerId="LiveId" clId="{83CC0B54-211F-48B9-8FFE-FAC21B163B01}" dt="2021-04-22T07:16:48.007" v="90" actId="47"/>
        <pc:sldMkLst>
          <pc:docMk/>
          <pc:sldMk cId="1376276437" sldId="258"/>
        </pc:sldMkLst>
      </pc:sldChg>
      <pc:sldChg chg="addSp delSp modSp new del mod">
        <pc:chgData name="한 우엽" userId="edbf16fea81f0ee7" providerId="LiveId" clId="{83CC0B54-211F-48B9-8FFE-FAC21B163B01}" dt="2021-04-22T23:19:16.256" v="3134" actId="47"/>
        <pc:sldMkLst>
          <pc:docMk/>
          <pc:sldMk cId="3350466381" sldId="259"/>
        </pc:sldMkLst>
        <pc:spChg chg="add del mod">
          <ac:chgData name="한 우엽" userId="edbf16fea81f0ee7" providerId="LiveId" clId="{83CC0B54-211F-48B9-8FFE-FAC21B163B01}" dt="2021-04-22T07:24:03.673" v="379" actId="21"/>
          <ac:spMkLst>
            <pc:docMk/>
            <pc:sldMk cId="3350466381" sldId="259"/>
            <ac:spMk id="2" creationId="{2EDCFB8D-575F-4444-8EFE-473836EA5D5A}"/>
          </ac:spMkLst>
        </pc:spChg>
        <pc:picChg chg="add mod">
          <ac:chgData name="한 우엽" userId="edbf16fea81f0ee7" providerId="LiveId" clId="{83CC0B54-211F-48B9-8FFE-FAC21B163B01}" dt="2021-04-22T07:23:46.234" v="374" actId="1076"/>
          <ac:picMkLst>
            <pc:docMk/>
            <pc:sldMk cId="3350466381" sldId="259"/>
            <ac:picMk id="1026" creationId="{ECF0AB33-9EB6-4C12-A95F-562EE336D962}"/>
          </ac:picMkLst>
        </pc:picChg>
      </pc:sldChg>
      <pc:sldChg chg="addSp delSp modSp add mod modNotesTx">
        <pc:chgData name="한 우엽" userId="edbf16fea81f0ee7" providerId="LiveId" clId="{83CC0B54-211F-48B9-8FFE-FAC21B163B01}" dt="2021-04-22T23:06:52.273" v="2760" actId="1076"/>
        <pc:sldMkLst>
          <pc:docMk/>
          <pc:sldMk cId="2909242375" sldId="260"/>
        </pc:sldMkLst>
        <pc:spChg chg="mod">
          <ac:chgData name="한 우엽" userId="edbf16fea81f0ee7" providerId="LiveId" clId="{83CC0B54-211F-48B9-8FFE-FAC21B163B01}" dt="2021-04-22T23:06:29.115" v="2753" actId="1076"/>
          <ac:spMkLst>
            <pc:docMk/>
            <pc:sldMk cId="2909242375" sldId="260"/>
            <ac:spMk id="2" creationId="{E4AA2D8F-2895-457C-A2FA-69BC53FE1CDB}"/>
          </ac:spMkLst>
        </pc:spChg>
        <pc:spChg chg="mod">
          <ac:chgData name="한 우엽" userId="edbf16fea81f0ee7" providerId="LiveId" clId="{83CC0B54-211F-48B9-8FFE-FAC21B163B01}" dt="2021-04-22T23:06:52.273" v="2760" actId="1076"/>
          <ac:spMkLst>
            <pc:docMk/>
            <pc:sldMk cId="2909242375" sldId="260"/>
            <ac:spMk id="3" creationId="{2671D6AF-BFE6-4193-A916-A7674595E049}"/>
          </ac:spMkLst>
        </pc:spChg>
        <pc:spChg chg="mod">
          <ac:chgData name="한 우엽" userId="edbf16fea81f0ee7" providerId="LiveId" clId="{83CC0B54-211F-48B9-8FFE-FAC21B163B01}" dt="2021-04-22T07:29:45.813" v="713" actId="20577"/>
          <ac:spMkLst>
            <pc:docMk/>
            <pc:sldMk cId="2909242375" sldId="260"/>
            <ac:spMk id="5" creationId="{53A86BEE-E0C9-497C-B10A-4B416C89D7EE}"/>
          </ac:spMkLst>
        </pc:spChg>
        <pc:spChg chg="add del mod">
          <ac:chgData name="한 우엽" userId="edbf16fea81f0ee7" providerId="LiveId" clId="{83CC0B54-211F-48B9-8FFE-FAC21B163B01}" dt="2021-04-22T07:35:31.505" v="1115" actId="478"/>
          <ac:spMkLst>
            <pc:docMk/>
            <pc:sldMk cId="2909242375" sldId="260"/>
            <ac:spMk id="11" creationId="{A4A1AEC4-E883-4F31-9E3C-E98A18241708}"/>
          </ac:spMkLst>
        </pc:spChg>
        <pc:spChg chg="del">
          <ac:chgData name="한 우엽" userId="edbf16fea81f0ee7" providerId="LiveId" clId="{83CC0B54-211F-48B9-8FFE-FAC21B163B01}" dt="2021-04-22T07:32:44.890" v="988" actId="478"/>
          <ac:spMkLst>
            <pc:docMk/>
            <pc:sldMk cId="2909242375" sldId="260"/>
            <ac:spMk id="14" creationId="{424FAA36-5961-4489-A31D-D34AA5F9DBF3}"/>
          </ac:spMkLst>
        </pc:spChg>
        <pc:spChg chg="mod">
          <ac:chgData name="한 우엽" userId="edbf16fea81f0ee7" providerId="LiveId" clId="{83CC0B54-211F-48B9-8FFE-FAC21B163B01}" dt="2021-04-22T23:06:48.189" v="2759" actId="1076"/>
          <ac:spMkLst>
            <pc:docMk/>
            <pc:sldMk cId="2909242375" sldId="260"/>
            <ac:spMk id="16" creationId="{12BE12FB-ACDD-495C-B917-396FFBCC9929}"/>
          </ac:spMkLst>
        </pc:spChg>
        <pc:spChg chg="del mod">
          <ac:chgData name="한 우엽" userId="edbf16fea81f0ee7" providerId="LiveId" clId="{83CC0B54-211F-48B9-8FFE-FAC21B163B01}" dt="2021-04-22T07:32:42.676" v="987" actId="478"/>
          <ac:spMkLst>
            <pc:docMk/>
            <pc:sldMk cId="2909242375" sldId="260"/>
            <ac:spMk id="17" creationId="{B64024D3-BBB1-42A6-A2FA-DA669AEDB402}"/>
          </ac:spMkLst>
        </pc:spChg>
        <pc:spChg chg="mod">
          <ac:chgData name="한 우엽" userId="edbf16fea81f0ee7" providerId="LiveId" clId="{83CC0B54-211F-48B9-8FFE-FAC21B163B01}" dt="2021-04-22T23:06:48.189" v="2759" actId="1076"/>
          <ac:spMkLst>
            <pc:docMk/>
            <pc:sldMk cId="2909242375" sldId="260"/>
            <ac:spMk id="18" creationId="{40CE6EC1-E943-4AC9-AA90-0B8449719459}"/>
          </ac:spMkLst>
        </pc:spChg>
        <pc:spChg chg="del">
          <ac:chgData name="한 우엽" userId="edbf16fea81f0ee7" providerId="LiveId" clId="{83CC0B54-211F-48B9-8FFE-FAC21B163B01}" dt="2021-04-22T07:32:39.446" v="985" actId="478"/>
          <ac:spMkLst>
            <pc:docMk/>
            <pc:sldMk cId="2909242375" sldId="260"/>
            <ac:spMk id="19" creationId="{2B327F3E-169E-4435-8E4A-3E2249AB61F4}"/>
          </ac:spMkLst>
        </pc:spChg>
      </pc:sldChg>
      <pc:sldChg chg="addSp delSp modSp add mod modNotesTx">
        <pc:chgData name="한 우엽" userId="edbf16fea81f0ee7" providerId="LiveId" clId="{83CC0B54-211F-48B9-8FFE-FAC21B163B01}" dt="2021-04-22T22:42:08.283" v="1775" actId="14100"/>
        <pc:sldMkLst>
          <pc:docMk/>
          <pc:sldMk cId="2266984904" sldId="261"/>
        </pc:sldMkLst>
        <pc:spChg chg="del">
          <ac:chgData name="한 우엽" userId="edbf16fea81f0ee7" providerId="LiveId" clId="{83CC0B54-211F-48B9-8FFE-FAC21B163B01}" dt="2021-04-22T07:40:30.330" v="1169" actId="478"/>
          <ac:spMkLst>
            <pc:docMk/>
            <pc:sldMk cId="2266984904" sldId="261"/>
            <ac:spMk id="3" creationId="{2671D6AF-BFE6-4193-A916-A7674595E049}"/>
          </ac:spMkLst>
        </pc:spChg>
        <pc:spChg chg="mod">
          <ac:chgData name="한 우엽" userId="edbf16fea81f0ee7" providerId="LiveId" clId="{83CC0B54-211F-48B9-8FFE-FAC21B163B01}" dt="2021-04-22T07:35:56.385" v="1123" actId="20577"/>
          <ac:spMkLst>
            <pc:docMk/>
            <pc:sldMk cId="2266984904" sldId="261"/>
            <ac:spMk id="5" creationId="{53A86BEE-E0C9-497C-B10A-4B416C89D7EE}"/>
          </ac:spMkLst>
        </pc:spChg>
        <pc:spChg chg="add mod">
          <ac:chgData name="한 우엽" userId="edbf16fea81f0ee7" providerId="LiveId" clId="{83CC0B54-211F-48B9-8FFE-FAC21B163B01}" dt="2021-04-22T22:42:08.283" v="1775" actId="14100"/>
          <ac:spMkLst>
            <pc:docMk/>
            <pc:sldMk cId="2266984904" sldId="261"/>
            <ac:spMk id="6" creationId="{A5F49C21-57C8-4DD7-9D04-1F4F0BF74A6A}"/>
          </ac:spMkLst>
        </pc:spChg>
        <pc:spChg chg="add mod">
          <ac:chgData name="한 우엽" userId="edbf16fea81f0ee7" providerId="LiveId" clId="{83CC0B54-211F-48B9-8FFE-FAC21B163B01}" dt="2021-04-22T22:41:51.636" v="1772" actId="403"/>
          <ac:spMkLst>
            <pc:docMk/>
            <pc:sldMk cId="2266984904" sldId="261"/>
            <ac:spMk id="7" creationId="{B8654509-4397-4C98-B2BE-D5AB32B4DFAB}"/>
          </ac:spMkLst>
        </pc:spChg>
        <pc:spChg chg="add mod">
          <ac:chgData name="한 우엽" userId="edbf16fea81f0ee7" providerId="LiveId" clId="{83CC0B54-211F-48B9-8FFE-FAC21B163B01}" dt="2021-04-22T22:41:51.636" v="1772" actId="403"/>
          <ac:spMkLst>
            <pc:docMk/>
            <pc:sldMk cId="2266984904" sldId="261"/>
            <ac:spMk id="8" creationId="{C9A65368-D263-4261-BB3A-C45DAF18A909}"/>
          </ac:spMkLst>
        </pc:spChg>
        <pc:spChg chg="add mod">
          <ac:chgData name="한 우엽" userId="edbf16fea81f0ee7" providerId="LiveId" clId="{83CC0B54-211F-48B9-8FFE-FAC21B163B01}" dt="2021-04-22T22:41:51.636" v="1772" actId="403"/>
          <ac:spMkLst>
            <pc:docMk/>
            <pc:sldMk cId="2266984904" sldId="261"/>
            <ac:spMk id="9" creationId="{FCA251D6-28EE-459E-8B7E-8E5D0655CF49}"/>
          </ac:spMkLst>
        </pc:spChg>
        <pc:spChg chg="mod">
          <ac:chgData name="한 우엽" userId="edbf16fea81f0ee7" providerId="LiveId" clId="{83CC0B54-211F-48B9-8FFE-FAC21B163B01}" dt="2021-04-22T22:33:00.725" v="1275"/>
          <ac:spMkLst>
            <pc:docMk/>
            <pc:sldMk cId="2266984904" sldId="261"/>
            <ac:spMk id="13" creationId="{FF923889-322F-4E7E-8C64-1606EBEC8DC6}"/>
          </ac:spMkLst>
        </pc:spChg>
        <pc:spChg chg="del">
          <ac:chgData name="한 우엽" userId="edbf16fea81f0ee7" providerId="LiveId" clId="{83CC0B54-211F-48B9-8FFE-FAC21B163B01}" dt="2021-04-22T07:40:28.178" v="1168" actId="478"/>
          <ac:spMkLst>
            <pc:docMk/>
            <pc:sldMk cId="2266984904" sldId="261"/>
            <ac:spMk id="16" creationId="{12BE12FB-ACDD-495C-B917-396FFBCC9929}"/>
          </ac:spMkLst>
        </pc:spChg>
        <pc:spChg chg="del mod">
          <ac:chgData name="한 우엽" userId="edbf16fea81f0ee7" providerId="LiveId" clId="{83CC0B54-211F-48B9-8FFE-FAC21B163B01}" dt="2021-04-22T07:40:27.660" v="1167" actId="478"/>
          <ac:spMkLst>
            <pc:docMk/>
            <pc:sldMk cId="2266984904" sldId="261"/>
            <ac:spMk id="18" creationId="{40CE6EC1-E943-4AC9-AA90-0B8449719459}"/>
          </ac:spMkLst>
        </pc:spChg>
      </pc:sldChg>
      <pc:sldChg chg="addSp modSp add mod modNotesTx">
        <pc:chgData name="한 우엽" userId="edbf16fea81f0ee7" providerId="LiveId" clId="{83CC0B54-211F-48B9-8FFE-FAC21B163B01}" dt="2021-04-22T22:59:55.186" v="2398" actId="1076"/>
        <pc:sldMkLst>
          <pc:docMk/>
          <pc:sldMk cId="285468178" sldId="262"/>
        </pc:sldMkLst>
        <pc:spChg chg="mod">
          <ac:chgData name="한 우엽" userId="edbf16fea81f0ee7" providerId="LiveId" clId="{83CC0B54-211F-48B9-8FFE-FAC21B163B01}" dt="2021-04-22T22:44:04.836" v="1887" actId="1076"/>
          <ac:spMkLst>
            <pc:docMk/>
            <pc:sldMk cId="285468178" sldId="262"/>
            <ac:spMk id="2" creationId="{E4AA2D8F-2895-457C-A2FA-69BC53FE1CDB}"/>
          </ac:spMkLst>
        </pc:spChg>
        <pc:spChg chg="mod">
          <ac:chgData name="한 우엽" userId="edbf16fea81f0ee7" providerId="LiveId" clId="{83CC0B54-211F-48B9-8FFE-FAC21B163B01}" dt="2021-04-22T22:42:51.088" v="1785" actId="20577"/>
          <ac:spMkLst>
            <pc:docMk/>
            <pc:sldMk cId="285468178" sldId="262"/>
            <ac:spMk id="5" creationId="{53A86BEE-E0C9-497C-B10A-4B416C89D7EE}"/>
          </ac:spMkLst>
        </pc:spChg>
        <pc:spChg chg="add mod">
          <ac:chgData name="한 우엽" userId="edbf16fea81f0ee7" providerId="LiveId" clId="{83CC0B54-211F-48B9-8FFE-FAC21B163B01}" dt="2021-04-22T22:59:55.186" v="2398" actId="1076"/>
          <ac:spMkLst>
            <pc:docMk/>
            <pc:sldMk cId="285468178" sldId="262"/>
            <ac:spMk id="6" creationId="{ABC6520E-E2B4-4AB3-B65C-533AC3DF5188}"/>
          </ac:spMkLst>
        </pc:spChg>
        <pc:spChg chg="add mod">
          <ac:chgData name="한 우엽" userId="edbf16fea81f0ee7" providerId="LiveId" clId="{83CC0B54-211F-48B9-8FFE-FAC21B163B01}" dt="2021-04-22T22:59:55.186" v="2398" actId="1076"/>
          <ac:spMkLst>
            <pc:docMk/>
            <pc:sldMk cId="285468178" sldId="262"/>
            <ac:spMk id="7" creationId="{98B115A8-F4F7-4C9E-B4BD-F4860BB75AD8}"/>
          </ac:spMkLst>
        </pc:spChg>
        <pc:spChg chg="add mod">
          <ac:chgData name="한 우엽" userId="edbf16fea81f0ee7" providerId="LiveId" clId="{83CC0B54-211F-48B9-8FFE-FAC21B163B01}" dt="2021-04-22T22:59:55.186" v="2398" actId="1076"/>
          <ac:spMkLst>
            <pc:docMk/>
            <pc:sldMk cId="285468178" sldId="262"/>
            <ac:spMk id="8" creationId="{316CB19A-AF9F-468C-A9C6-BB16D31BB42C}"/>
          </ac:spMkLst>
        </pc:spChg>
        <pc:spChg chg="mod">
          <ac:chgData name="한 우엽" userId="edbf16fea81f0ee7" providerId="LiveId" clId="{83CC0B54-211F-48B9-8FFE-FAC21B163B01}" dt="2021-04-22T22:39:04.054" v="1647"/>
          <ac:spMkLst>
            <pc:docMk/>
            <pc:sldMk cId="285468178" sldId="262"/>
            <ac:spMk id="13" creationId="{FF923889-322F-4E7E-8C64-1606EBEC8DC6}"/>
          </ac:spMkLst>
        </pc:spChg>
      </pc:sldChg>
      <pc:sldChg chg="addSp delSp modSp add mod modNotesTx">
        <pc:chgData name="한 우엽" userId="edbf16fea81f0ee7" providerId="LiveId" clId="{83CC0B54-211F-48B9-8FFE-FAC21B163B01}" dt="2021-04-22T22:57:27.205" v="2320" actId="20577"/>
        <pc:sldMkLst>
          <pc:docMk/>
          <pc:sldMk cId="2722449689" sldId="263"/>
        </pc:sldMkLst>
        <pc:spChg chg="mod">
          <ac:chgData name="한 우엽" userId="edbf16fea81f0ee7" providerId="LiveId" clId="{83CC0B54-211F-48B9-8FFE-FAC21B163B01}" dt="2021-04-22T22:45:23.034" v="1964" actId="20577"/>
          <ac:spMkLst>
            <pc:docMk/>
            <pc:sldMk cId="2722449689" sldId="263"/>
            <ac:spMk id="5" creationId="{53A86BEE-E0C9-497C-B10A-4B416C89D7EE}"/>
          </ac:spMkLst>
        </pc:spChg>
        <pc:spChg chg="mod">
          <ac:chgData name="한 우엽" userId="edbf16fea81f0ee7" providerId="LiveId" clId="{83CC0B54-211F-48B9-8FFE-FAC21B163B01}" dt="2021-04-22T22:45:40.895" v="1969" actId="20577"/>
          <ac:spMkLst>
            <pc:docMk/>
            <pc:sldMk cId="2722449689" sldId="263"/>
            <ac:spMk id="6" creationId="{ABC6520E-E2B4-4AB3-B65C-533AC3DF5188}"/>
          </ac:spMkLst>
        </pc:spChg>
        <pc:spChg chg="mod">
          <ac:chgData name="한 우엽" userId="edbf16fea81f0ee7" providerId="LiveId" clId="{83CC0B54-211F-48B9-8FFE-FAC21B163B01}" dt="2021-04-22T22:45:45.186" v="1970" actId="1076"/>
          <ac:spMkLst>
            <pc:docMk/>
            <pc:sldMk cId="2722449689" sldId="263"/>
            <ac:spMk id="7" creationId="{98B115A8-F4F7-4C9E-B4BD-F4860BB75AD8}"/>
          </ac:spMkLst>
        </pc:spChg>
        <pc:spChg chg="del mod">
          <ac:chgData name="한 우엽" userId="edbf16fea81f0ee7" providerId="LiveId" clId="{83CC0B54-211F-48B9-8FFE-FAC21B163B01}" dt="2021-04-22T22:45:29.213" v="1966" actId="478"/>
          <ac:spMkLst>
            <pc:docMk/>
            <pc:sldMk cId="2722449689" sldId="263"/>
            <ac:spMk id="8" creationId="{316CB19A-AF9F-468C-A9C6-BB16D31BB42C}"/>
          </ac:spMkLst>
        </pc:spChg>
        <pc:spChg chg="add mod">
          <ac:chgData name="한 우엽" userId="edbf16fea81f0ee7" providerId="LiveId" clId="{83CC0B54-211F-48B9-8FFE-FAC21B163B01}" dt="2021-04-22T22:46:18.943" v="1987" actId="1076"/>
          <ac:spMkLst>
            <pc:docMk/>
            <pc:sldMk cId="2722449689" sldId="263"/>
            <ac:spMk id="10" creationId="{89EF2BE2-5635-4045-BC52-EA4F11F768AF}"/>
          </ac:spMkLst>
        </pc:spChg>
        <pc:graphicFrameChg chg="add del modGraphic">
          <ac:chgData name="한 우엽" userId="edbf16fea81f0ee7" providerId="LiveId" clId="{83CC0B54-211F-48B9-8FFE-FAC21B163B01}" dt="2021-04-22T22:45:19.251" v="1963" actId="478"/>
          <ac:graphicFrameMkLst>
            <pc:docMk/>
            <pc:sldMk cId="2722449689" sldId="263"/>
            <ac:graphicFrameMk id="4" creationId="{F38AA454-3A1A-4FA7-B052-3E8F2FDB38A2}"/>
          </ac:graphicFrameMkLst>
        </pc:graphicFrameChg>
      </pc:sldChg>
      <pc:sldChg chg="addSp delSp modSp add mod modNotesTx">
        <pc:chgData name="한 우엽" userId="edbf16fea81f0ee7" providerId="LiveId" clId="{83CC0B54-211F-48B9-8FFE-FAC21B163B01}" dt="2021-04-22T23:14:36.982" v="2966" actId="571"/>
        <pc:sldMkLst>
          <pc:docMk/>
          <pc:sldMk cId="3006387463" sldId="264"/>
        </pc:sldMkLst>
        <pc:spChg chg="mod">
          <ac:chgData name="한 우엽" userId="edbf16fea81f0ee7" providerId="LiveId" clId="{83CC0B54-211F-48B9-8FFE-FAC21B163B01}" dt="2021-04-22T23:12:14.463" v="2929" actId="20577"/>
          <ac:spMkLst>
            <pc:docMk/>
            <pc:sldMk cId="3006387463" sldId="264"/>
            <ac:spMk id="5" creationId="{53A86BEE-E0C9-497C-B10A-4B416C89D7EE}"/>
          </ac:spMkLst>
        </pc:spChg>
        <pc:spChg chg="del mod">
          <ac:chgData name="한 우엽" userId="edbf16fea81f0ee7" providerId="LiveId" clId="{83CC0B54-211F-48B9-8FFE-FAC21B163B01}" dt="2021-04-22T22:52:46.120" v="2015" actId="478"/>
          <ac:spMkLst>
            <pc:docMk/>
            <pc:sldMk cId="3006387463" sldId="264"/>
            <ac:spMk id="6" creationId="{ABC6520E-E2B4-4AB3-B65C-533AC3DF5188}"/>
          </ac:spMkLst>
        </pc:spChg>
        <pc:spChg chg="del">
          <ac:chgData name="한 우엽" userId="edbf16fea81f0ee7" providerId="LiveId" clId="{83CC0B54-211F-48B9-8FFE-FAC21B163B01}" dt="2021-04-22T22:46:56.745" v="2001" actId="478"/>
          <ac:spMkLst>
            <pc:docMk/>
            <pc:sldMk cId="3006387463" sldId="264"/>
            <ac:spMk id="7" creationId="{98B115A8-F4F7-4C9E-B4BD-F4860BB75AD8}"/>
          </ac:spMkLst>
        </pc:spChg>
        <pc:spChg chg="add mod">
          <ac:chgData name="한 우엽" userId="edbf16fea81f0ee7" providerId="LiveId" clId="{83CC0B54-211F-48B9-8FFE-FAC21B163B01}" dt="2021-04-22T23:00:05.904" v="2399" actId="1076"/>
          <ac:spMkLst>
            <pc:docMk/>
            <pc:sldMk cId="3006387463" sldId="264"/>
            <ac:spMk id="8" creationId="{BB82B7CF-59FA-4B3C-84DA-792670B0ECEA}"/>
          </ac:spMkLst>
        </pc:spChg>
        <pc:spChg chg="add mod">
          <ac:chgData name="한 우엽" userId="edbf16fea81f0ee7" providerId="LiveId" clId="{83CC0B54-211F-48B9-8FFE-FAC21B163B01}" dt="2021-04-22T23:14:36.982" v="2966" actId="571"/>
          <ac:spMkLst>
            <pc:docMk/>
            <pc:sldMk cId="3006387463" sldId="264"/>
            <ac:spMk id="9" creationId="{CF5B6C81-1AA2-4DBB-9D2E-B7D929B41AC9}"/>
          </ac:spMkLst>
        </pc:spChg>
        <pc:spChg chg="del">
          <ac:chgData name="한 우엽" userId="edbf16fea81f0ee7" providerId="LiveId" clId="{83CC0B54-211F-48B9-8FFE-FAC21B163B01}" dt="2021-04-22T22:46:54.201" v="2000" actId="478"/>
          <ac:spMkLst>
            <pc:docMk/>
            <pc:sldMk cId="3006387463" sldId="264"/>
            <ac:spMk id="10" creationId="{89EF2BE2-5635-4045-BC52-EA4F11F768AF}"/>
          </ac:spMkLst>
        </pc:spChg>
        <pc:spChg chg="mod">
          <ac:chgData name="한 우엽" userId="edbf16fea81f0ee7" providerId="LiveId" clId="{83CC0B54-211F-48B9-8FFE-FAC21B163B01}" dt="2021-04-22T22:54:14.597" v="2036"/>
          <ac:spMkLst>
            <pc:docMk/>
            <pc:sldMk cId="3006387463" sldId="264"/>
            <ac:spMk id="13" creationId="{FF923889-322F-4E7E-8C64-1606EBEC8DC6}"/>
          </ac:spMkLst>
        </pc:spChg>
      </pc:sldChg>
      <pc:sldChg chg="addSp delSp modSp add mod modNotesTx">
        <pc:chgData name="한 우엽" userId="edbf16fea81f0ee7" providerId="LiveId" clId="{83CC0B54-211F-48B9-8FFE-FAC21B163B01}" dt="2021-04-22T23:12:10.702" v="2928" actId="20577"/>
        <pc:sldMkLst>
          <pc:docMk/>
          <pc:sldMk cId="3274916232" sldId="265"/>
        </pc:sldMkLst>
        <pc:spChg chg="mod">
          <ac:chgData name="한 우엽" userId="edbf16fea81f0ee7" providerId="LiveId" clId="{83CC0B54-211F-48B9-8FFE-FAC21B163B01}" dt="2021-04-22T23:03:15.864" v="2493" actId="1076"/>
          <ac:spMkLst>
            <pc:docMk/>
            <pc:sldMk cId="3274916232" sldId="265"/>
            <ac:spMk id="2" creationId="{E4AA2D8F-2895-457C-A2FA-69BC53FE1CDB}"/>
          </ac:spMkLst>
        </pc:spChg>
        <pc:spChg chg="add mod">
          <ac:chgData name="한 우엽" userId="edbf16fea81f0ee7" providerId="LiveId" clId="{83CC0B54-211F-48B9-8FFE-FAC21B163B01}" dt="2021-04-22T23:04:07.224" v="2502" actId="207"/>
          <ac:spMkLst>
            <pc:docMk/>
            <pc:sldMk cId="3274916232" sldId="265"/>
            <ac:spMk id="3" creationId="{4C88790D-FDB8-4F27-AF27-D02A2BA37925}"/>
          </ac:spMkLst>
        </pc:spChg>
        <pc:spChg chg="mod">
          <ac:chgData name="한 우엽" userId="edbf16fea81f0ee7" providerId="LiveId" clId="{83CC0B54-211F-48B9-8FFE-FAC21B163B01}" dt="2021-04-22T23:12:10.702" v="2928" actId="20577"/>
          <ac:spMkLst>
            <pc:docMk/>
            <pc:sldMk cId="3274916232" sldId="265"/>
            <ac:spMk id="5" creationId="{53A86BEE-E0C9-497C-B10A-4B416C89D7EE}"/>
          </ac:spMkLst>
        </pc:spChg>
        <pc:spChg chg="add mod">
          <ac:chgData name="한 우엽" userId="edbf16fea81f0ee7" providerId="LiveId" clId="{83CC0B54-211F-48B9-8FFE-FAC21B163B01}" dt="2021-04-22T23:03:21.010" v="2494" actId="1076"/>
          <ac:spMkLst>
            <pc:docMk/>
            <pc:sldMk cId="3274916232" sldId="265"/>
            <ac:spMk id="6" creationId="{00843B54-9E1E-4BAD-ACA7-13EC3F6F49BA}"/>
          </ac:spMkLst>
        </pc:spChg>
        <pc:spChg chg="add mod">
          <ac:chgData name="한 우엽" userId="edbf16fea81f0ee7" providerId="LiveId" clId="{83CC0B54-211F-48B9-8FFE-FAC21B163B01}" dt="2021-04-22T23:02:49.822" v="2478" actId="1076"/>
          <ac:spMkLst>
            <pc:docMk/>
            <pc:sldMk cId="3274916232" sldId="265"/>
            <ac:spMk id="7" creationId="{D5524712-1A68-4047-A739-7DCF196D55F6}"/>
          </ac:spMkLst>
        </pc:spChg>
        <pc:spChg chg="del">
          <ac:chgData name="한 우엽" userId="edbf16fea81f0ee7" providerId="LiveId" clId="{83CC0B54-211F-48B9-8FFE-FAC21B163B01}" dt="2021-04-22T23:02:22.606" v="2460" actId="478"/>
          <ac:spMkLst>
            <pc:docMk/>
            <pc:sldMk cId="3274916232" sldId="265"/>
            <ac:spMk id="8" creationId="{BB82B7CF-59FA-4B3C-84DA-792670B0ECEA}"/>
          </ac:spMkLst>
        </pc:spChg>
        <pc:spChg chg="add mod">
          <ac:chgData name="한 우엽" userId="edbf16fea81f0ee7" providerId="LiveId" clId="{83CC0B54-211F-48B9-8FFE-FAC21B163B01}" dt="2021-04-22T23:02:55.588" v="2487"/>
          <ac:spMkLst>
            <pc:docMk/>
            <pc:sldMk cId="3274916232" sldId="265"/>
            <ac:spMk id="9" creationId="{67A3B73A-1334-45DD-BCBB-C2960C748C43}"/>
          </ac:spMkLst>
        </pc:spChg>
        <pc:spChg chg="add mod">
          <ac:chgData name="한 우엽" userId="edbf16fea81f0ee7" providerId="LiveId" clId="{83CC0B54-211F-48B9-8FFE-FAC21B163B01}" dt="2021-04-22T23:03:04.430" v="2489"/>
          <ac:spMkLst>
            <pc:docMk/>
            <pc:sldMk cId="3274916232" sldId="265"/>
            <ac:spMk id="10" creationId="{B9206DB6-E986-4C32-AF61-E0EE387B3DBF}"/>
          </ac:spMkLst>
        </pc:spChg>
        <pc:spChg chg="add mod">
          <ac:chgData name="한 우엽" userId="edbf16fea81f0ee7" providerId="LiveId" clId="{83CC0B54-211F-48B9-8FFE-FAC21B163B01}" dt="2021-04-22T23:03:04.430" v="2489"/>
          <ac:spMkLst>
            <pc:docMk/>
            <pc:sldMk cId="3274916232" sldId="265"/>
            <ac:spMk id="11" creationId="{5BD0AD8A-1E74-4C61-9051-091EAC95A24C}"/>
          </ac:spMkLst>
        </pc:spChg>
        <pc:spChg chg="add mod">
          <ac:chgData name="한 우엽" userId="edbf16fea81f0ee7" providerId="LiveId" clId="{83CC0B54-211F-48B9-8FFE-FAC21B163B01}" dt="2021-04-22T23:03:04.430" v="2489"/>
          <ac:spMkLst>
            <pc:docMk/>
            <pc:sldMk cId="3274916232" sldId="265"/>
            <ac:spMk id="12" creationId="{51D37205-E796-449A-A21B-1CDC861774CF}"/>
          </ac:spMkLst>
        </pc:spChg>
        <pc:spChg chg="mod">
          <ac:chgData name="한 우엽" userId="edbf16fea81f0ee7" providerId="LiveId" clId="{83CC0B54-211F-48B9-8FFE-FAC21B163B01}" dt="2021-04-22T23:02:00.664" v="2458" actId="403"/>
          <ac:spMkLst>
            <pc:docMk/>
            <pc:sldMk cId="3274916232" sldId="265"/>
            <ac:spMk id="13" creationId="{FF923889-322F-4E7E-8C64-1606EBEC8DC6}"/>
          </ac:spMkLst>
        </pc:spChg>
        <pc:spChg chg="add mod">
          <ac:chgData name="한 우엽" userId="edbf16fea81f0ee7" providerId="LiveId" clId="{83CC0B54-211F-48B9-8FFE-FAC21B163B01}" dt="2021-04-22T23:03:25.858" v="2495" actId="1076"/>
          <ac:spMkLst>
            <pc:docMk/>
            <pc:sldMk cId="3274916232" sldId="265"/>
            <ac:spMk id="14" creationId="{D6C14DCE-3783-4987-8575-2CDCF09002C6}"/>
          </ac:spMkLst>
        </pc:spChg>
        <pc:spChg chg="add mod">
          <ac:chgData name="한 우엽" userId="edbf16fea81f0ee7" providerId="LiveId" clId="{83CC0B54-211F-48B9-8FFE-FAC21B163B01}" dt="2021-04-22T23:03:11.714" v="2491" actId="1076"/>
          <ac:spMkLst>
            <pc:docMk/>
            <pc:sldMk cId="3274916232" sldId="265"/>
            <ac:spMk id="15" creationId="{382B7F68-E62A-483B-B8D8-518E9AE6EF40}"/>
          </ac:spMkLst>
        </pc:spChg>
        <pc:spChg chg="add mod">
          <ac:chgData name="한 우엽" userId="edbf16fea81f0ee7" providerId="LiveId" clId="{83CC0B54-211F-48B9-8FFE-FAC21B163B01}" dt="2021-04-22T23:03:11.714" v="2491" actId="1076"/>
          <ac:spMkLst>
            <pc:docMk/>
            <pc:sldMk cId="3274916232" sldId="265"/>
            <ac:spMk id="16" creationId="{C7FB2620-AD8F-43C4-B9F9-93032F5D575E}"/>
          </ac:spMkLst>
        </pc:spChg>
        <pc:spChg chg="add mod">
          <ac:chgData name="한 우엽" userId="edbf16fea81f0ee7" providerId="LiveId" clId="{83CC0B54-211F-48B9-8FFE-FAC21B163B01}" dt="2021-04-22T23:04:28.222" v="2509" actId="1076"/>
          <ac:spMkLst>
            <pc:docMk/>
            <pc:sldMk cId="3274916232" sldId="265"/>
            <ac:spMk id="18" creationId="{29867C78-7583-4F51-ACE8-B5D26756041D}"/>
          </ac:spMkLst>
        </pc:spChg>
        <pc:picChg chg="add del mod">
          <ac:chgData name="한 우엽" userId="edbf16fea81f0ee7" providerId="LiveId" clId="{83CC0B54-211F-48B9-8FFE-FAC21B163B01}" dt="2021-04-22T23:04:08.716" v="2503" actId="478"/>
          <ac:picMkLst>
            <pc:docMk/>
            <pc:sldMk cId="3274916232" sldId="265"/>
            <ac:picMk id="17" creationId="{A6F51A72-A1EA-4026-9BFE-8A755C0AF78A}"/>
          </ac:picMkLst>
        </pc:picChg>
      </pc:sldChg>
      <pc:sldChg chg="modSp add del mod">
        <pc:chgData name="한 우엽" userId="edbf16fea81f0ee7" providerId="LiveId" clId="{83CC0B54-211F-48B9-8FFE-FAC21B163B01}" dt="2021-04-22T23:07:02.921" v="2761" actId="47"/>
        <pc:sldMkLst>
          <pc:docMk/>
          <pc:sldMk cId="473480422" sldId="266"/>
        </pc:sldMkLst>
        <pc:spChg chg="mod">
          <ac:chgData name="한 우엽" userId="edbf16fea81f0ee7" providerId="LiveId" clId="{83CC0B54-211F-48B9-8FFE-FAC21B163B01}" dt="2021-04-22T23:05:22.722" v="2738" actId="20577"/>
          <ac:spMkLst>
            <pc:docMk/>
            <pc:sldMk cId="473480422" sldId="266"/>
            <ac:spMk id="5" creationId="{53A86BEE-E0C9-497C-B10A-4B416C89D7EE}"/>
          </ac:spMkLst>
        </pc:spChg>
      </pc:sldChg>
      <pc:sldChg chg="add del ord">
        <pc:chgData name="한 우엽" userId="edbf16fea81f0ee7" providerId="LiveId" clId="{83CC0B54-211F-48B9-8FFE-FAC21B163B01}" dt="2021-04-22T23:07:11.035" v="2765" actId="47"/>
        <pc:sldMkLst>
          <pc:docMk/>
          <pc:sldMk cId="898197198" sldId="266"/>
        </pc:sldMkLst>
      </pc:sldChg>
      <pc:sldChg chg="addSp delSp modSp add mod modNotesTx">
        <pc:chgData name="한 우엽" userId="edbf16fea81f0ee7" providerId="LiveId" clId="{83CC0B54-211F-48B9-8FFE-FAC21B163B01}" dt="2021-04-22T23:21:11.943" v="3136" actId="1076"/>
        <pc:sldMkLst>
          <pc:docMk/>
          <pc:sldMk cId="4172789627" sldId="266"/>
        </pc:sldMkLst>
        <pc:spChg chg="mod">
          <ac:chgData name="한 우엽" userId="edbf16fea81f0ee7" providerId="LiveId" clId="{83CC0B54-211F-48B9-8FFE-FAC21B163B01}" dt="2021-04-22T23:08:25.392" v="2807" actId="1076"/>
          <ac:spMkLst>
            <pc:docMk/>
            <pc:sldMk cId="4172789627" sldId="266"/>
            <ac:spMk id="2" creationId="{E4AA2D8F-2895-457C-A2FA-69BC53FE1CDB}"/>
          </ac:spMkLst>
        </pc:spChg>
        <pc:spChg chg="mod">
          <ac:chgData name="한 우엽" userId="edbf16fea81f0ee7" providerId="LiveId" clId="{83CC0B54-211F-48B9-8FFE-FAC21B163B01}" dt="2021-04-22T23:21:07.977" v="3135" actId="1076"/>
          <ac:spMkLst>
            <pc:docMk/>
            <pc:sldMk cId="4172789627" sldId="266"/>
            <ac:spMk id="3" creationId="{4C88790D-FDB8-4F27-AF27-D02A2BA37925}"/>
          </ac:spMkLst>
        </pc:spChg>
        <pc:spChg chg="mod">
          <ac:chgData name="한 우엽" userId="edbf16fea81f0ee7" providerId="LiveId" clId="{83CC0B54-211F-48B9-8FFE-FAC21B163B01}" dt="2021-04-22T23:12:07.171" v="2927" actId="20577"/>
          <ac:spMkLst>
            <pc:docMk/>
            <pc:sldMk cId="4172789627" sldId="266"/>
            <ac:spMk id="5" creationId="{53A86BEE-E0C9-497C-B10A-4B416C89D7EE}"/>
          </ac:spMkLst>
        </pc:spChg>
        <pc:spChg chg="mod">
          <ac:chgData name="한 우엽" userId="edbf16fea81f0ee7" providerId="LiveId" clId="{83CC0B54-211F-48B9-8FFE-FAC21B163B01}" dt="2021-04-22T23:21:07.977" v="3135" actId="1076"/>
          <ac:spMkLst>
            <pc:docMk/>
            <pc:sldMk cId="4172789627" sldId="266"/>
            <ac:spMk id="6" creationId="{00843B54-9E1E-4BAD-ACA7-13EC3F6F49BA}"/>
          </ac:spMkLst>
        </pc:spChg>
        <pc:spChg chg="mod">
          <ac:chgData name="한 우엽" userId="edbf16fea81f0ee7" providerId="LiveId" clId="{83CC0B54-211F-48B9-8FFE-FAC21B163B01}" dt="2021-04-22T23:21:07.977" v="3135" actId="1076"/>
          <ac:spMkLst>
            <pc:docMk/>
            <pc:sldMk cId="4172789627" sldId="266"/>
            <ac:spMk id="7" creationId="{D5524712-1A68-4047-A739-7DCF196D55F6}"/>
          </ac:spMkLst>
        </pc:spChg>
        <pc:spChg chg="mod">
          <ac:chgData name="한 우엽" userId="edbf16fea81f0ee7" providerId="LiveId" clId="{83CC0B54-211F-48B9-8FFE-FAC21B163B01}" dt="2021-04-22T23:21:11.943" v="3136" actId="1076"/>
          <ac:spMkLst>
            <pc:docMk/>
            <pc:sldMk cId="4172789627" sldId="266"/>
            <ac:spMk id="9" creationId="{67A3B73A-1334-45DD-BCBB-C2960C748C43}"/>
          </ac:spMkLst>
        </pc:spChg>
        <pc:spChg chg="mod">
          <ac:chgData name="한 우엽" userId="edbf16fea81f0ee7" providerId="LiveId" clId="{83CC0B54-211F-48B9-8FFE-FAC21B163B01}" dt="2021-04-22T23:07:36.003" v="2793" actId="20577"/>
          <ac:spMkLst>
            <pc:docMk/>
            <pc:sldMk cId="4172789627" sldId="266"/>
            <ac:spMk id="13" creationId="{FF923889-322F-4E7E-8C64-1606EBEC8DC6}"/>
          </ac:spMkLst>
        </pc:spChg>
        <pc:spChg chg="del">
          <ac:chgData name="한 우엽" userId="edbf16fea81f0ee7" providerId="LiveId" clId="{83CC0B54-211F-48B9-8FFE-FAC21B163B01}" dt="2021-04-22T23:07:47.507" v="2795" actId="478"/>
          <ac:spMkLst>
            <pc:docMk/>
            <pc:sldMk cId="4172789627" sldId="266"/>
            <ac:spMk id="14" creationId="{D6C14DCE-3783-4987-8575-2CDCF09002C6}"/>
          </ac:spMkLst>
        </pc:spChg>
        <pc:spChg chg="del">
          <ac:chgData name="한 우엽" userId="edbf16fea81f0ee7" providerId="LiveId" clId="{83CC0B54-211F-48B9-8FFE-FAC21B163B01}" dt="2021-04-22T23:07:44.480" v="2794" actId="478"/>
          <ac:spMkLst>
            <pc:docMk/>
            <pc:sldMk cId="4172789627" sldId="266"/>
            <ac:spMk id="15" creationId="{382B7F68-E62A-483B-B8D8-518E9AE6EF40}"/>
          </ac:spMkLst>
        </pc:spChg>
        <pc:spChg chg="del">
          <ac:chgData name="한 우엽" userId="edbf16fea81f0ee7" providerId="LiveId" clId="{83CC0B54-211F-48B9-8FFE-FAC21B163B01}" dt="2021-04-22T23:07:50.737" v="2797" actId="478"/>
          <ac:spMkLst>
            <pc:docMk/>
            <pc:sldMk cId="4172789627" sldId="266"/>
            <ac:spMk id="16" creationId="{C7FB2620-AD8F-43C4-B9F9-93032F5D575E}"/>
          </ac:spMkLst>
        </pc:spChg>
        <pc:spChg chg="add del mod">
          <ac:chgData name="한 우엽" userId="edbf16fea81f0ee7" providerId="LiveId" clId="{83CC0B54-211F-48B9-8FFE-FAC21B163B01}" dt="2021-04-22T23:08:19.992" v="2804" actId="478"/>
          <ac:spMkLst>
            <pc:docMk/>
            <pc:sldMk cId="4172789627" sldId="266"/>
            <ac:spMk id="17" creationId="{8087DE7D-8A41-4901-BF73-0160DA12E0A5}"/>
          </ac:spMkLst>
        </pc:spChg>
        <pc:spChg chg="del">
          <ac:chgData name="한 우엽" userId="edbf16fea81f0ee7" providerId="LiveId" clId="{83CC0B54-211F-48B9-8FFE-FAC21B163B01}" dt="2021-04-22T23:07:48.586" v="2796" actId="478"/>
          <ac:spMkLst>
            <pc:docMk/>
            <pc:sldMk cId="4172789627" sldId="266"/>
            <ac:spMk id="18" creationId="{29867C78-7583-4F51-ACE8-B5D26756041D}"/>
          </ac:spMkLst>
        </pc:spChg>
        <pc:spChg chg="add del mod">
          <ac:chgData name="한 우엽" userId="edbf16fea81f0ee7" providerId="LiveId" clId="{83CC0B54-211F-48B9-8FFE-FAC21B163B01}" dt="2021-04-22T23:08:19.992" v="2804" actId="478"/>
          <ac:spMkLst>
            <pc:docMk/>
            <pc:sldMk cId="4172789627" sldId="266"/>
            <ac:spMk id="19" creationId="{36E8117F-B320-45B9-9D06-D697EBA87B2E}"/>
          </ac:spMkLst>
        </pc:spChg>
        <pc:spChg chg="add mod">
          <ac:chgData name="한 우엽" userId="edbf16fea81f0ee7" providerId="LiveId" clId="{83CC0B54-211F-48B9-8FFE-FAC21B163B01}" dt="2021-04-22T23:21:07.977" v="3135" actId="1076"/>
          <ac:spMkLst>
            <pc:docMk/>
            <pc:sldMk cId="4172789627" sldId="266"/>
            <ac:spMk id="20" creationId="{78A43D4B-5EA5-417E-9C31-9C7E0BAA5A6D}"/>
          </ac:spMkLst>
        </pc:spChg>
      </pc:sldChg>
      <pc:sldChg chg="addSp delSp modSp add mod modNotesTx">
        <pc:chgData name="한 우엽" userId="edbf16fea81f0ee7" providerId="LiveId" clId="{83CC0B54-211F-48B9-8FFE-FAC21B163B01}" dt="2021-04-23T02:04:15.135" v="3156" actId="20577"/>
        <pc:sldMkLst>
          <pc:docMk/>
          <pc:sldMk cId="304955738" sldId="267"/>
        </pc:sldMkLst>
        <pc:spChg chg="mod">
          <ac:chgData name="한 우엽" userId="edbf16fea81f0ee7" providerId="LiveId" clId="{83CC0B54-211F-48B9-8FFE-FAC21B163B01}" dt="2021-04-22T23:12:19.763" v="2931" actId="20577"/>
          <ac:spMkLst>
            <pc:docMk/>
            <pc:sldMk cId="304955738" sldId="267"/>
            <ac:spMk id="5" creationId="{53A86BEE-E0C9-497C-B10A-4B416C89D7EE}"/>
          </ac:spMkLst>
        </pc:spChg>
        <pc:spChg chg="del">
          <ac:chgData name="한 우엽" userId="edbf16fea81f0ee7" providerId="LiveId" clId="{83CC0B54-211F-48B9-8FFE-FAC21B163B01}" dt="2021-04-22T23:14:31.199" v="2964" actId="478"/>
          <ac:spMkLst>
            <pc:docMk/>
            <pc:sldMk cId="304955738" sldId="267"/>
            <ac:spMk id="6" creationId="{ABC6520E-E2B4-4AB3-B65C-533AC3DF5188}"/>
          </ac:spMkLst>
        </pc:spChg>
        <pc:spChg chg="del">
          <ac:chgData name="한 우엽" userId="edbf16fea81f0ee7" providerId="LiveId" clId="{83CC0B54-211F-48B9-8FFE-FAC21B163B01}" dt="2021-04-22T23:14:33.130" v="2965" actId="478"/>
          <ac:spMkLst>
            <pc:docMk/>
            <pc:sldMk cId="304955738" sldId="267"/>
            <ac:spMk id="7" creationId="{98B115A8-F4F7-4C9E-B4BD-F4860BB75AD8}"/>
          </ac:spMkLst>
        </pc:spChg>
        <pc:spChg chg="add mod">
          <ac:chgData name="한 우엽" userId="edbf16fea81f0ee7" providerId="LiveId" clId="{83CC0B54-211F-48B9-8FFE-FAC21B163B01}" dt="2021-04-22T23:15:25.729" v="3022" actId="1076"/>
          <ac:spMkLst>
            <pc:docMk/>
            <pc:sldMk cId="304955738" sldId="267"/>
            <ac:spMk id="8" creationId="{0A0CE5D4-B12A-4908-A7A7-423AA38EA54D}"/>
          </ac:spMkLst>
        </pc:spChg>
        <pc:spChg chg="add mod">
          <ac:chgData name="한 우엽" userId="edbf16fea81f0ee7" providerId="LiveId" clId="{83CC0B54-211F-48B9-8FFE-FAC21B163B01}" dt="2021-04-22T23:15:19.599" v="3018" actId="1076"/>
          <ac:spMkLst>
            <pc:docMk/>
            <pc:sldMk cId="304955738" sldId="267"/>
            <ac:spMk id="9" creationId="{6C1C3350-4979-4BA3-B340-7609885E63BA}"/>
          </ac:spMkLst>
        </pc:spChg>
        <pc:spChg chg="del">
          <ac:chgData name="한 우엽" userId="edbf16fea81f0ee7" providerId="LiveId" clId="{83CC0B54-211F-48B9-8FFE-FAC21B163B01}" dt="2021-04-22T23:14:29.290" v="2963" actId="478"/>
          <ac:spMkLst>
            <pc:docMk/>
            <pc:sldMk cId="304955738" sldId="267"/>
            <ac:spMk id="10" creationId="{89EF2BE2-5635-4045-BC52-EA4F11F768AF}"/>
          </ac:spMkLst>
        </pc:spChg>
        <pc:spChg chg="mod">
          <ac:chgData name="한 우엽" userId="edbf16fea81f0ee7" providerId="LiveId" clId="{83CC0B54-211F-48B9-8FFE-FAC21B163B01}" dt="2021-04-22T23:13:03.432" v="2962"/>
          <ac:spMkLst>
            <pc:docMk/>
            <pc:sldMk cId="304955738" sldId="267"/>
            <ac:spMk id="13" creationId="{FF923889-322F-4E7E-8C64-1606EBEC8DC6}"/>
          </ac:spMkLst>
        </pc:spChg>
      </pc:sldChg>
      <pc:sldChg chg="add del">
        <pc:chgData name="한 우엽" userId="edbf16fea81f0ee7" providerId="LiveId" clId="{83CC0B54-211F-48B9-8FFE-FAC21B163B01}" dt="2021-04-22T23:11:55.993" v="2918" actId="47"/>
        <pc:sldMkLst>
          <pc:docMk/>
          <pc:sldMk cId="2344143289" sldId="267"/>
        </pc:sldMkLst>
      </pc:sldChg>
    </pc:docChg>
  </pc:docChgLst>
  <pc:docChgLst>
    <pc:chgData name="한 우엽" userId="edbf16fea81f0ee7" providerId="LiveId" clId="{3EC7CEC6-6C05-4AB8-A1F5-76855C486624}"/>
    <pc:docChg chg="undo redo custSel addSld delSld modSld sldOrd">
      <pc:chgData name="한 우엽" userId="edbf16fea81f0ee7" providerId="LiveId" clId="{3EC7CEC6-6C05-4AB8-A1F5-76855C486624}" dt="2021-05-09T15:07:17.317" v="2157" actId="47"/>
      <pc:docMkLst>
        <pc:docMk/>
      </pc:docMkLst>
      <pc:sldChg chg="addSp delSp modSp mod modNotesTx">
        <pc:chgData name="한 우엽" userId="edbf16fea81f0ee7" providerId="LiveId" clId="{3EC7CEC6-6C05-4AB8-A1F5-76855C486624}" dt="2021-05-09T13:37:55.978" v="744" actId="1076"/>
        <pc:sldMkLst>
          <pc:docMk/>
          <pc:sldMk cId="2190510868" sldId="257"/>
        </pc:sldMkLst>
        <pc:spChg chg="mod">
          <ac:chgData name="한 우엽" userId="edbf16fea81f0ee7" providerId="LiveId" clId="{3EC7CEC6-6C05-4AB8-A1F5-76855C486624}" dt="2021-05-09T13:26:29.913" v="680"/>
          <ac:spMkLst>
            <pc:docMk/>
            <pc:sldMk cId="2190510868" sldId="257"/>
            <ac:spMk id="5" creationId="{D0281BD1-36DF-404D-BAC4-664B1B8FDFD4}"/>
          </ac:spMkLst>
        </pc:spChg>
        <pc:spChg chg="mod">
          <ac:chgData name="한 우엽" userId="edbf16fea81f0ee7" providerId="LiveId" clId="{3EC7CEC6-6C05-4AB8-A1F5-76855C486624}" dt="2021-05-09T13:36:57.178" v="695" actId="1076"/>
          <ac:spMkLst>
            <pc:docMk/>
            <pc:sldMk cId="2190510868" sldId="257"/>
            <ac:spMk id="7" creationId="{072061FB-ABA2-425A-8415-843223EBC01B}"/>
          </ac:spMkLst>
        </pc:spChg>
        <pc:spChg chg="mod">
          <ac:chgData name="한 우엽" userId="edbf16fea81f0ee7" providerId="LiveId" clId="{3EC7CEC6-6C05-4AB8-A1F5-76855C486624}" dt="2021-05-09T13:37:55.978" v="744" actId="1076"/>
          <ac:spMkLst>
            <pc:docMk/>
            <pc:sldMk cId="2190510868" sldId="257"/>
            <ac:spMk id="8" creationId="{BE72896E-4D26-4A16-B7B6-BB2645CF9049}"/>
          </ac:spMkLst>
        </pc:spChg>
        <pc:spChg chg="mod">
          <ac:chgData name="한 우엽" userId="edbf16fea81f0ee7" providerId="LiveId" clId="{3EC7CEC6-6C05-4AB8-A1F5-76855C486624}" dt="2021-05-03T14:55:24.415" v="4" actId="20577"/>
          <ac:spMkLst>
            <pc:docMk/>
            <pc:sldMk cId="2190510868" sldId="257"/>
            <ac:spMk id="10" creationId="{37A84BF5-57CF-48EF-9F7E-EDC76CD6C6D3}"/>
          </ac:spMkLst>
        </pc:spChg>
        <pc:picChg chg="add mod ord">
          <ac:chgData name="한 우엽" userId="edbf16fea81f0ee7" providerId="LiveId" clId="{3EC7CEC6-6C05-4AB8-A1F5-76855C486624}" dt="2021-05-09T13:36:59.059" v="696" actId="1076"/>
          <ac:picMkLst>
            <pc:docMk/>
            <pc:sldMk cId="2190510868" sldId="257"/>
            <ac:picMk id="3" creationId="{A0D97946-248B-4E6B-BB47-BFC4CFAD9CD4}"/>
          </ac:picMkLst>
        </pc:picChg>
        <pc:picChg chg="del">
          <ac:chgData name="한 우엽" userId="edbf16fea81f0ee7" providerId="LiveId" clId="{3EC7CEC6-6C05-4AB8-A1F5-76855C486624}" dt="2021-05-03T14:55:19.615" v="1" actId="478"/>
          <ac:picMkLst>
            <pc:docMk/>
            <pc:sldMk cId="2190510868" sldId="257"/>
            <ac:picMk id="6" creationId="{7DA31A9C-E6E9-4C07-8A35-34F486E3596B}"/>
          </ac:picMkLst>
        </pc:picChg>
      </pc:sldChg>
      <pc:sldChg chg="delSp modSp mod modNotesTx">
        <pc:chgData name="한 우엽" userId="edbf16fea81f0ee7" providerId="LiveId" clId="{3EC7CEC6-6C05-4AB8-A1F5-76855C486624}" dt="2021-05-09T14:36:14.489" v="1553"/>
        <pc:sldMkLst>
          <pc:docMk/>
          <pc:sldMk cId="603423506" sldId="258"/>
        </pc:sldMkLst>
        <pc:spChg chg="mod">
          <ac:chgData name="한 우엽" userId="edbf16fea81f0ee7" providerId="LiveId" clId="{3EC7CEC6-6C05-4AB8-A1F5-76855C486624}" dt="2021-05-09T14:33:21.689" v="1537"/>
          <ac:spMkLst>
            <pc:docMk/>
            <pc:sldMk cId="603423506" sldId="258"/>
            <ac:spMk id="3" creationId="{2671D6AF-BFE6-4193-A916-A7674595E049}"/>
          </ac:spMkLst>
        </pc:spChg>
        <pc:spChg chg="mod">
          <ac:chgData name="한 우엽" userId="edbf16fea81f0ee7" providerId="LiveId" clId="{3EC7CEC6-6C05-4AB8-A1F5-76855C486624}" dt="2021-05-09T14:36:14.489" v="1553"/>
          <ac:spMkLst>
            <pc:docMk/>
            <pc:sldMk cId="603423506" sldId="258"/>
            <ac:spMk id="13" creationId="{FF923889-322F-4E7E-8C64-1606EBEC8DC6}"/>
          </ac:spMkLst>
        </pc:spChg>
        <pc:spChg chg="del">
          <ac:chgData name="한 우엽" userId="edbf16fea81f0ee7" providerId="LiveId" clId="{3EC7CEC6-6C05-4AB8-A1F5-76855C486624}" dt="2021-05-03T14:55:57.253" v="36" actId="478"/>
          <ac:spMkLst>
            <pc:docMk/>
            <pc:sldMk cId="603423506" sldId="258"/>
            <ac:spMk id="14" creationId="{424FAA36-5961-4489-A31D-D34AA5F9DBF3}"/>
          </ac:spMkLst>
        </pc:spChg>
        <pc:spChg chg="del">
          <ac:chgData name="한 우엽" userId="edbf16fea81f0ee7" providerId="LiveId" clId="{3EC7CEC6-6C05-4AB8-A1F5-76855C486624}" dt="2021-05-03T14:55:53.312" v="33" actId="478"/>
          <ac:spMkLst>
            <pc:docMk/>
            <pc:sldMk cId="603423506" sldId="258"/>
            <ac:spMk id="16" creationId="{12BE12FB-ACDD-495C-B917-396FFBCC9929}"/>
          </ac:spMkLst>
        </pc:spChg>
        <pc:spChg chg="del">
          <ac:chgData name="한 우엽" userId="edbf16fea81f0ee7" providerId="LiveId" clId="{3EC7CEC6-6C05-4AB8-A1F5-76855C486624}" dt="2021-05-03T14:55:54.588" v="34" actId="478"/>
          <ac:spMkLst>
            <pc:docMk/>
            <pc:sldMk cId="603423506" sldId="258"/>
            <ac:spMk id="17" creationId="{B64024D3-BBB1-42A6-A2FA-DA669AEDB402}"/>
          </ac:spMkLst>
        </pc:spChg>
        <pc:spChg chg="del">
          <ac:chgData name="한 우엽" userId="edbf16fea81f0ee7" providerId="LiveId" clId="{3EC7CEC6-6C05-4AB8-A1F5-76855C486624}" dt="2021-05-03T14:55:49.927" v="32" actId="478"/>
          <ac:spMkLst>
            <pc:docMk/>
            <pc:sldMk cId="603423506" sldId="258"/>
            <ac:spMk id="18" creationId="{40CE6EC1-E943-4AC9-AA90-0B8449719459}"/>
          </ac:spMkLst>
        </pc:spChg>
        <pc:spChg chg="del">
          <ac:chgData name="한 우엽" userId="edbf16fea81f0ee7" providerId="LiveId" clId="{3EC7CEC6-6C05-4AB8-A1F5-76855C486624}" dt="2021-05-03T14:55:55.932" v="35" actId="478"/>
          <ac:spMkLst>
            <pc:docMk/>
            <pc:sldMk cId="603423506" sldId="258"/>
            <ac:spMk id="19" creationId="{2B327F3E-169E-4435-8E4A-3E2249AB61F4}"/>
          </ac:spMkLst>
        </pc:spChg>
      </pc:sldChg>
      <pc:sldChg chg="addSp delSp modSp add mod ord">
        <pc:chgData name="한 우엽" userId="edbf16fea81f0ee7" providerId="LiveId" clId="{3EC7CEC6-6C05-4AB8-A1F5-76855C486624}" dt="2021-05-09T14:37:06.923" v="1574"/>
        <pc:sldMkLst>
          <pc:docMk/>
          <pc:sldMk cId="477879149" sldId="259"/>
        </pc:sldMkLst>
        <pc:spChg chg="add del mod">
          <ac:chgData name="한 우엽" userId="edbf16fea81f0ee7" providerId="LiveId" clId="{3EC7CEC6-6C05-4AB8-A1F5-76855C486624}" dt="2021-05-09T14:28:40.124" v="1419" actId="20577"/>
          <ac:spMkLst>
            <pc:docMk/>
            <pc:sldMk cId="477879149" sldId="259"/>
            <ac:spMk id="3" creationId="{2671D6AF-BFE6-4193-A916-A7674595E049}"/>
          </ac:spMkLst>
        </pc:spChg>
        <pc:spChg chg="add del mod">
          <ac:chgData name="한 우엽" userId="edbf16fea81f0ee7" providerId="LiveId" clId="{3EC7CEC6-6C05-4AB8-A1F5-76855C486624}" dt="2021-05-09T14:25:54.478" v="1143" actId="767"/>
          <ac:spMkLst>
            <pc:docMk/>
            <pc:sldMk cId="477879149" sldId="259"/>
            <ac:spMk id="4" creationId="{38B1EBF8-321C-4F55-8CCA-1DF0DA4923E1}"/>
          </ac:spMkLst>
        </pc:spChg>
        <pc:spChg chg="add del mod">
          <ac:chgData name="한 우엽" userId="edbf16fea81f0ee7" providerId="LiveId" clId="{3EC7CEC6-6C05-4AB8-A1F5-76855C486624}" dt="2021-05-09T14:37:06.923" v="1574"/>
          <ac:spMkLst>
            <pc:docMk/>
            <pc:sldMk cId="477879149" sldId="259"/>
            <ac:spMk id="13" creationId="{FF923889-322F-4E7E-8C64-1606EBEC8DC6}"/>
          </ac:spMkLst>
        </pc:spChg>
      </pc:sldChg>
      <pc:sldChg chg="modSp add del mod">
        <pc:chgData name="한 우엽" userId="edbf16fea81f0ee7" providerId="LiveId" clId="{3EC7CEC6-6C05-4AB8-A1F5-76855C486624}" dt="2021-05-09T13:52:32.052" v="821" actId="47"/>
        <pc:sldMkLst>
          <pc:docMk/>
          <pc:sldMk cId="2221753218" sldId="260"/>
        </pc:sldMkLst>
        <pc:spChg chg="mod">
          <ac:chgData name="한 우엽" userId="edbf16fea81f0ee7" providerId="LiveId" clId="{3EC7CEC6-6C05-4AB8-A1F5-76855C486624}" dt="2021-05-09T13:52:03.345" v="792" actId="20577"/>
          <ac:spMkLst>
            <pc:docMk/>
            <pc:sldMk cId="2221753218" sldId="260"/>
            <ac:spMk id="13" creationId="{FF923889-322F-4E7E-8C64-1606EBEC8DC6}"/>
          </ac:spMkLst>
        </pc:spChg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2909242375" sldId="260"/>
        </pc:sldMkLst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2266984904" sldId="261"/>
        </pc:sldMkLst>
      </pc:sldChg>
      <pc:sldChg chg="addSp delSp modSp add mod ord">
        <pc:chgData name="한 우엽" userId="edbf16fea81f0ee7" providerId="LiveId" clId="{3EC7CEC6-6C05-4AB8-A1F5-76855C486624}" dt="2021-05-09T14:43:16.221" v="1760" actId="20577"/>
        <pc:sldMkLst>
          <pc:docMk/>
          <pc:sldMk cId="2807115585" sldId="261"/>
        </pc:sldMkLst>
        <pc:spChg chg="mod">
          <ac:chgData name="한 우엽" userId="edbf16fea81f0ee7" providerId="LiveId" clId="{3EC7CEC6-6C05-4AB8-A1F5-76855C486624}" dt="2021-05-09T14:40:45.470" v="1751" actId="1076"/>
          <ac:spMkLst>
            <pc:docMk/>
            <pc:sldMk cId="2807115585" sldId="261"/>
            <ac:spMk id="3" creationId="{2671D6AF-BFE6-4193-A916-A7674595E049}"/>
          </ac:spMkLst>
        </pc:spChg>
        <pc:spChg chg="add del mod">
          <ac:chgData name="한 우엽" userId="edbf16fea81f0ee7" providerId="LiveId" clId="{3EC7CEC6-6C05-4AB8-A1F5-76855C486624}" dt="2021-05-09T14:39:30.958" v="1645" actId="478"/>
          <ac:spMkLst>
            <pc:docMk/>
            <pc:sldMk cId="2807115585" sldId="261"/>
            <ac:spMk id="4" creationId="{D8972713-8428-4F02-933C-9D5A32809FB1}"/>
          </ac:spMkLst>
        </pc:spChg>
        <pc:spChg chg="add mod">
          <ac:chgData name="한 우엽" userId="edbf16fea81f0ee7" providerId="LiveId" clId="{3EC7CEC6-6C05-4AB8-A1F5-76855C486624}" dt="2021-05-09T14:40:21.483" v="1732" actId="1076"/>
          <ac:spMkLst>
            <pc:docMk/>
            <pc:sldMk cId="2807115585" sldId="261"/>
            <ac:spMk id="7" creationId="{86D4A706-0567-4F89-AEF8-DD916DFD8110}"/>
          </ac:spMkLst>
        </pc:spChg>
        <pc:spChg chg="add mod">
          <ac:chgData name="한 우엽" userId="edbf16fea81f0ee7" providerId="LiveId" clId="{3EC7CEC6-6C05-4AB8-A1F5-76855C486624}" dt="2021-05-09T14:40:49.843" v="1752" actId="1076"/>
          <ac:spMkLst>
            <pc:docMk/>
            <pc:sldMk cId="2807115585" sldId="261"/>
            <ac:spMk id="8" creationId="{B3FB1836-76A8-4D28-8BE3-FB57AACF0961}"/>
          </ac:spMkLst>
        </pc:spChg>
        <pc:spChg chg="mod">
          <ac:chgData name="한 우엽" userId="edbf16fea81f0ee7" providerId="LiveId" clId="{3EC7CEC6-6C05-4AB8-A1F5-76855C486624}" dt="2021-05-09T14:43:16.221" v="1760" actId="20577"/>
          <ac:spMkLst>
            <pc:docMk/>
            <pc:sldMk cId="2807115585" sldId="261"/>
            <ac:spMk id="13" creationId="{FF923889-322F-4E7E-8C64-1606EBEC8DC6}"/>
          </ac:spMkLst>
        </pc:spChg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285468178" sldId="262"/>
        </pc:sldMkLst>
      </pc:sldChg>
      <pc:sldChg chg="add del">
        <pc:chgData name="한 우엽" userId="edbf16fea81f0ee7" providerId="LiveId" clId="{3EC7CEC6-6C05-4AB8-A1F5-76855C486624}" dt="2021-05-09T15:07:17.317" v="2157" actId="47"/>
        <pc:sldMkLst>
          <pc:docMk/>
          <pc:sldMk cId="1202227058" sldId="262"/>
        </pc:sldMkLst>
      </pc:sldChg>
      <pc:sldChg chg="add del">
        <pc:chgData name="한 우엽" userId="edbf16fea81f0ee7" providerId="LiveId" clId="{3EC7CEC6-6C05-4AB8-A1F5-76855C486624}" dt="2021-05-09T14:37:28.492" v="1579" actId="2890"/>
        <pc:sldMkLst>
          <pc:docMk/>
          <pc:sldMk cId="223862389" sldId="263"/>
        </pc:sldMkLst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2722449689" sldId="263"/>
        </pc:sldMkLst>
      </pc:sldChg>
      <pc:sldChg chg="addSp delSp modSp add mod">
        <pc:chgData name="한 우엽" userId="edbf16fea81f0ee7" providerId="LiveId" clId="{3EC7CEC6-6C05-4AB8-A1F5-76855C486624}" dt="2021-05-09T14:44:25.825" v="1851" actId="1076"/>
        <pc:sldMkLst>
          <pc:docMk/>
          <pc:sldMk cId="2968870633" sldId="263"/>
        </pc:sldMkLst>
        <pc:spChg chg="add del mod">
          <ac:chgData name="한 우엽" userId="edbf16fea81f0ee7" providerId="LiveId" clId="{3EC7CEC6-6C05-4AB8-A1F5-76855C486624}" dt="2021-05-09T14:44:00.558" v="1839" actId="478"/>
          <ac:spMkLst>
            <pc:docMk/>
            <pc:sldMk cId="2968870633" sldId="263"/>
            <ac:spMk id="3" creationId="{2671D6AF-BFE6-4193-A916-A7674595E049}"/>
          </ac:spMkLst>
        </pc:spChg>
        <pc:spChg chg="del mod">
          <ac:chgData name="한 우엽" userId="edbf16fea81f0ee7" providerId="LiveId" clId="{3EC7CEC6-6C05-4AB8-A1F5-76855C486624}" dt="2021-05-09T14:44:18.149" v="1849" actId="478"/>
          <ac:spMkLst>
            <pc:docMk/>
            <pc:sldMk cId="2968870633" sldId="263"/>
            <ac:spMk id="7" creationId="{86D4A706-0567-4F89-AEF8-DD916DFD8110}"/>
          </ac:spMkLst>
        </pc:spChg>
        <pc:spChg chg="mod">
          <ac:chgData name="한 우엽" userId="edbf16fea81f0ee7" providerId="LiveId" clId="{3EC7CEC6-6C05-4AB8-A1F5-76855C486624}" dt="2021-05-09T14:44:25.825" v="1851" actId="1076"/>
          <ac:spMkLst>
            <pc:docMk/>
            <pc:sldMk cId="2968870633" sldId="263"/>
            <ac:spMk id="8" creationId="{B3FB1836-76A8-4D28-8BE3-FB57AACF0961}"/>
          </ac:spMkLst>
        </pc:spChg>
        <pc:spChg chg="add mod">
          <ac:chgData name="한 우엽" userId="edbf16fea81f0ee7" providerId="LiveId" clId="{3EC7CEC6-6C05-4AB8-A1F5-76855C486624}" dt="2021-05-09T14:44:21.455" v="1850" actId="1076"/>
          <ac:spMkLst>
            <pc:docMk/>
            <pc:sldMk cId="2968870633" sldId="263"/>
            <ac:spMk id="9" creationId="{B1EE98FE-0865-4FE9-8D8C-F370B02279E3}"/>
          </ac:spMkLst>
        </pc:spChg>
        <pc:spChg chg="mod">
          <ac:chgData name="한 우엽" userId="edbf16fea81f0ee7" providerId="LiveId" clId="{3EC7CEC6-6C05-4AB8-A1F5-76855C486624}" dt="2021-05-09T14:43:32.187" v="1774"/>
          <ac:spMkLst>
            <pc:docMk/>
            <pc:sldMk cId="2968870633" sldId="263"/>
            <ac:spMk id="13" creationId="{FF923889-322F-4E7E-8C64-1606EBEC8DC6}"/>
          </ac:spMkLst>
        </pc:spChg>
      </pc:sldChg>
      <pc:sldChg chg="addSp delSp modSp add mod">
        <pc:chgData name="한 우엽" userId="edbf16fea81f0ee7" providerId="LiveId" clId="{3EC7CEC6-6C05-4AB8-A1F5-76855C486624}" dt="2021-05-09T14:48:43.641" v="1957" actId="1076"/>
        <pc:sldMkLst>
          <pc:docMk/>
          <pc:sldMk cId="794397157" sldId="264"/>
        </pc:sldMkLst>
        <pc:spChg chg="add del mod">
          <ac:chgData name="한 우엽" userId="edbf16fea81f0ee7" providerId="LiveId" clId="{3EC7CEC6-6C05-4AB8-A1F5-76855C486624}" dt="2021-05-09T14:48:19.390" v="1931" actId="478"/>
          <ac:spMkLst>
            <pc:docMk/>
            <pc:sldMk cId="794397157" sldId="264"/>
            <ac:spMk id="7" creationId="{E6CA0D54-D2BC-4DCF-AC9E-3FF0978E1B9D}"/>
          </ac:spMkLst>
        </pc:spChg>
        <pc:spChg chg="mod">
          <ac:chgData name="한 우엽" userId="edbf16fea81f0ee7" providerId="LiveId" clId="{3EC7CEC6-6C05-4AB8-A1F5-76855C486624}" dt="2021-05-09T14:48:37.471" v="1956" actId="1076"/>
          <ac:spMkLst>
            <pc:docMk/>
            <pc:sldMk cId="794397157" sldId="264"/>
            <ac:spMk id="8" creationId="{B3FB1836-76A8-4D28-8BE3-FB57AACF0961}"/>
          </ac:spMkLst>
        </pc:spChg>
        <pc:spChg chg="add del">
          <ac:chgData name="한 우엽" userId="edbf16fea81f0ee7" providerId="LiveId" clId="{3EC7CEC6-6C05-4AB8-A1F5-76855C486624}" dt="2021-05-09T14:45:20.611" v="1922" actId="478"/>
          <ac:spMkLst>
            <pc:docMk/>
            <pc:sldMk cId="794397157" sldId="264"/>
            <ac:spMk id="9" creationId="{B1EE98FE-0865-4FE9-8D8C-F370B02279E3}"/>
          </ac:spMkLst>
        </pc:spChg>
        <pc:spChg chg="add mod">
          <ac:chgData name="한 우엽" userId="edbf16fea81f0ee7" providerId="LiveId" clId="{3EC7CEC6-6C05-4AB8-A1F5-76855C486624}" dt="2021-05-09T14:48:43.641" v="1957" actId="1076"/>
          <ac:spMkLst>
            <pc:docMk/>
            <pc:sldMk cId="794397157" sldId="264"/>
            <ac:spMk id="10" creationId="{9E82562D-4B66-42EA-B368-03D55540DF00}"/>
          </ac:spMkLst>
        </pc:spChg>
        <pc:spChg chg="mod">
          <ac:chgData name="한 우엽" userId="edbf16fea81f0ee7" providerId="LiveId" clId="{3EC7CEC6-6C05-4AB8-A1F5-76855C486624}" dt="2021-05-09T14:44:41.779" v="1870"/>
          <ac:spMkLst>
            <pc:docMk/>
            <pc:sldMk cId="794397157" sldId="264"/>
            <ac:spMk id="13" creationId="{FF923889-322F-4E7E-8C64-1606EBEC8DC6}"/>
          </ac:spMkLst>
        </pc:spChg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3006387463" sldId="264"/>
        </pc:sldMkLst>
      </pc:sldChg>
      <pc:sldChg chg="add del">
        <pc:chgData name="한 우엽" userId="edbf16fea81f0ee7" providerId="LiveId" clId="{3EC7CEC6-6C05-4AB8-A1F5-76855C486624}" dt="2021-05-09T14:37:28.140" v="1578" actId="2890"/>
        <pc:sldMkLst>
          <pc:docMk/>
          <pc:sldMk cId="4260417244" sldId="264"/>
        </pc:sldMkLst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3274916232" sldId="265"/>
        </pc:sldMkLst>
      </pc:sldChg>
      <pc:sldChg chg="addSp delSp modSp add mod">
        <pc:chgData name="한 우엽" userId="edbf16fea81f0ee7" providerId="LiveId" clId="{3EC7CEC6-6C05-4AB8-A1F5-76855C486624}" dt="2021-05-09T15:06:12.029" v="2156" actId="478"/>
        <pc:sldMkLst>
          <pc:docMk/>
          <pc:sldMk cId="4100344952" sldId="265"/>
        </pc:sldMkLst>
        <pc:spChg chg="add mod">
          <ac:chgData name="한 우엽" userId="edbf16fea81f0ee7" providerId="LiveId" clId="{3EC7CEC6-6C05-4AB8-A1F5-76855C486624}" dt="2021-05-09T15:06:09.809" v="2155" actId="1076"/>
          <ac:spMkLst>
            <pc:docMk/>
            <pc:sldMk cId="4100344952" sldId="265"/>
            <ac:spMk id="7" creationId="{DF71D319-E519-4DAA-AEF6-173ED1780D5A}"/>
          </ac:spMkLst>
        </pc:spChg>
        <pc:spChg chg="del mod">
          <ac:chgData name="한 우엽" userId="edbf16fea81f0ee7" providerId="LiveId" clId="{3EC7CEC6-6C05-4AB8-A1F5-76855C486624}" dt="2021-05-09T15:06:12.029" v="2156" actId="478"/>
          <ac:spMkLst>
            <pc:docMk/>
            <pc:sldMk cId="4100344952" sldId="265"/>
            <ac:spMk id="8" creationId="{B3FB1836-76A8-4D28-8BE3-FB57AACF0961}"/>
          </ac:spMkLst>
        </pc:spChg>
        <pc:spChg chg="del mod">
          <ac:chgData name="한 우엽" userId="edbf16fea81f0ee7" providerId="LiveId" clId="{3EC7CEC6-6C05-4AB8-A1F5-76855C486624}" dt="2021-05-09T15:06:02.438" v="2151"/>
          <ac:spMkLst>
            <pc:docMk/>
            <pc:sldMk cId="4100344952" sldId="265"/>
            <ac:spMk id="10" creationId="{9E82562D-4B66-42EA-B368-03D55540DF00}"/>
          </ac:spMkLst>
        </pc:spChg>
        <pc:spChg chg="mod">
          <ac:chgData name="한 우엽" userId="edbf16fea81f0ee7" providerId="LiveId" clId="{3EC7CEC6-6C05-4AB8-A1F5-76855C486624}" dt="2021-05-09T14:56:33.719" v="1965"/>
          <ac:spMkLst>
            <pc:docMk/>
            <pc:sldMk cId="4100344952" sldId="265"/>
            <ac:spMk id="13" creationId="{FF923889-322F-4E7E-8C64-1606EBEC8DC6}"/>
          </ac:spMkLst>
        </pc:spChg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4172789627" sldId="266"/>
        </pc:sldMkLst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304955738" sldId="267"/>
        </pc:sldMkLst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1FF427-C9F7-430F-95CA-5A29F53E053C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4EC388-413A-4B83-B614-1C3537FE29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10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4408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5846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760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302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899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872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625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E16375-17CF-466E-8734-552010599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AFEBD71-FEAA-4CA5-BABA-ACA38E9B78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CEAEEB-8844-4BCF-BB05-E3DC68D2F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4949B2-0AC0-4FE4-B4E5-2BDF13E29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F6574D-3059-4684-92CC-16728EEC3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2746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69198-14E2-4332-B4C8-16BA974E6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C363BA-7176-4EAC-87EF-83D80AFF32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FB11CC-519E-410D-8B49-597F05EF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C68602-D3D1-4C30-B781-BDD3AD3C6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0F3C15-6A51-4F38-8A8B-8B9658121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211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FC7708-ABCB-474A-830C-E9DC69A6F4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A554EC-3C21-4934-B0F5-F923E6FE6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21CC7E-1E9B-4A34-B111-BDB7F15BB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844891-5C02-4651-98F6-8E3AA861D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D457F6-D068-4670-BC38-8E89AE1E7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48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F021A-0AA4-4838-BEC3-E06963651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AEBA19-96ED-431A-BFBB-5635524B9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0D84A8-BF7A-42C6-80BC-5335C9349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1D2F4A-F678-49A5-9114-779E77123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5C5CD5-DEC8-49AA-8DF3-06E9692C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071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6DBAFE-FAF6-4949-AB98-E14E4EB41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ED910A-2250-4EA0-9776-4B35BB4DD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B82D93-E2E6-49CD-9291-4F27AA447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987D5-F874-4EDF-BFF3-3A90A02B5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3E3C97-F7BE-42B5-878E-83ED0EA0B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840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695805-0CCE-4B8C-BC9A-9FA9F6EFB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40A3A5-728A-41E2-B1B8-0D802FE234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C8B8E8-E765-42A5-8068-189A83E05A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C959F6-00B8-47CC-BCDD-9DDCAC028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0A0F82-867A-4BF0-84EA-C7FB72120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8BFE3A-BC86-491F-B82A-7951C9374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788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483C00-6FA3-487B-90A3-6D4F51FE3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53B5CE-379F-4CD6-A67F-1AA4745D3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D7C5FE-439A-4D3C-95CF-0B712D8E0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B4D8CF-EF5C-4F7C-92FD-D5B2D03B45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5617595-B8D9-4C61-90E7-64C9A24A42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5B3A8D-D4DF-4E82-B069-5CF9E1873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C9E7C6-47BE-49EC-98A3-5CAE4F2F0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D7271C-5DBA-441F-A2EF-BC7493E95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427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945C5-6EAD-4ABD-A25F-20B5A2FE9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6DFD29-E5EA-4740-9E6E-9CF6F77C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75BAAFF-F61A-421A-971D-226D4E428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08CD77-5576-4BAE-A67C-EBCD350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819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5CA7555-8B8E-431A-A13D-1849A3AC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C420E8-DDF1-475C-9E9C-A36E8E26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21E41C-28F9-4537-BA3D-41A6FD909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347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16F59C-0E79-42D4-97BA-4665B7BE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E4A47F-8D61-4C39-84E0-FF6918239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8E69A4-8FB7-40D7-8417-F3744B3649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81F8D2-E95B-44BE-B5C6-C7F372FA4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CF0E6F-92DF-4B45-AB70-1D42B52A3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9AEDA3-06A7-4D4F-90FB-BB39FA07F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04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06363-F4AB-4764-A26C-5B644645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31A7387-252F-4520-82AB-3E9924CCE0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FFD0BA-3443-4D0C-86DF-1959EB3FED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64DF8D-D98B-434F-A59E-B4D39EA35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6325B8-EBEE-498E-972B-9DE7CEFF8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9DD191-4FB6-4A12-A54E-524C03AB6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847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56BFD1A-8A01-45BD-9576-34B01B40E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7FC406-8626-4C85-80C9-B917A46F1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7D99B3-67A8-4997-9EAE-89CF7B958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0D980-4EAB-41C2-96CF-25127691F4CE}" type="datetimeFigureOut">
              <a:rPr lang="ko-KR" altLang="en-US" smtClean="0"/>
              <a:t>2021-05-09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CE122-4DB1-4BB3-B940-BEC23EEB0A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441C4B-9678-4550-87CA-4BBE1A889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316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6003CC-50E7-41E2-89AF-8C137E85B1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281BD1-36DF-404D-BAC4-664B1B8FDFD4}"/>
              </a:ext>
            </a:extLst>
          </p:cNvPr>
          <p:cNvSpPr txBox="1"/>
          <p:nvPr/>
        </p:nvSpPr>
        <p:spPr>
          <a:xfrm>
            <a:off x="-2" y="1543868"/>
            <a:ext cx="1219200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3900" dirty="0">
                <a:solidFill>
                  <a:schemeClr val="bg2">
                    <a:lumMod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슈ㅡㅡ팅</a:t>
            </a:r>
          </a:p>
        </p:txBody>
      </p:sp>
      <p:pic>
        <p:nvPicPr>
          <p:cNvPr id="3" name="그림 2" descr="무기, 금속제무기이(가) 표시된 사진&#10;&#10;자동 생성된 설명">
            <a:extLst>
              <a:ext uri="{FF2B5EF4-FFF2-40B4-BE49-F238E27FC236}">
                <a16:creationId xmlns:a16="http://schemas.microsoft.com/office/drawing/2014/main" id="{A0D97946-248B-4E6B-BB47-BFC4CFAD9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187" y="492558"/>
            <a:ext cx="4565613" cy="45656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2061FB-ABA2-425A-8415-843223EBC01B}"/>
              </a:ext>
            </a:extLst>
          </p:cNvPr>
          <p:cNvSpPr txBox="1"/>
          <p:nvPr/>
        </p:nvSpPr>
        <p:spPr>
          <a:xfrm>
            <a:off x="3813187" y="4754473"/>
            <a:ext cx="456561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게임 제목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72896E-4D26-4A16-B7B6-BB2645CF9049}"/>
              </a:ext>
            </a:extLst>
          </p:cNvPr>
          <p:cNvSpPr txBox="1"/>
          <p:nvPr/>
        </p:nvSpPr>
        <p:spPr>
          <a:xfrm>
            <a:off x="9269128" y="6273224"/>
            <a:ext cx="29228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#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템플릿돌려쓰기달달하네요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1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A84BF5-57CF-48EF-9F7E-EDC76CD6C6D3}"/>
              </a:ext>
            </a:extLst>
          </p:cNvPr>
          <p:cNvSpPr txBox="1"/>
          <p:nvPr/>
        </p:nvSpPr>
        <p:spPr>
          <a:xfrm>
            <a:off x="3813191" y="5733697"/>
            <a:ext cx="4565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한우엽</a:t>
            </a:r>
          </a:p>
        </p:txBody>
      </p:sp>
    </p:spTree>
    <p:extLst>
      <p:ext uri="{BB962C8B-B14F-4D97-AF65-F5344CB8AC3E}">
        <p14:creationId xmlns:p14="http://schemas.microsoft.com/office/powerpoint/2010/main" val="2190510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스토리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71D6AF-BFE6-4193-A916-A7674595E049}"/>
              </a:ext>
            </a:extLst>
          </p:cNvPr>
          <p:cNvSpPr txBox="1"/>
          <p:nvPr/>
        </p:nvSpPr>
        <p:spPr>
          <a:xfrm>
            <a:off x="888730" y="2361171"/>
            <a:ext cx="104145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우주 떠돔</a:t>
            </a:r>
            <a:endParaRPr lang="en-US" altLang="ko-KR" sz="2400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우연히 평소에 맘에 안 들던 사람을 만남</a:t>
            </a:r>
            <a:endParaRPr lang="en-US" altLang="ko-KR" sz="2400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주위에 아무도 없음</a:t>
            </a:r>
            <a:endParaRPr lang="en-US" altLang="ko-KR" sz="2400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  <a:p>
            <a:pPr algn="ctr"/>
            <a:endParaRPr lang="en-US" altLang="ko-KR" sz="2400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=&gt; Epic space fight 2021</a:t>
            </a:r>
          </a:p>
        </p:txBody>
      </p:sp>
    </p:spTree>
    <p:extLst>
      <p:ext uri="{BB962C8B-B14F-4D97-AF65-F5344CB8AC3E}">
        <p14:creationId xmlns:p14="http://schemas.microsoft.com/office/powerpoint/2010/main" val="477879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승리 조건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71D6AF-BFE6-4193-A916-A7674595E049}"/>
              </a:ext>
            </a:extLst>
          </p:cNvPr>
          <p:cNvSpPr txBox="1"/>
          <p:nvPr/>
        </p:nvSpPr>
        <p:spPr>
          <a:xfrm>
            <a:off x="888730" y="2361171"/>
            <a:ext cx="104145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상대를 처치 또는</a:t>
            </a:r>
            <a:endParaRPr lang="en-US" altLang="ko-KR" sz="2400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자신이 생존 하면 이김</a:t>
            </a:r>
            <a:endParaRPr lang="en-US" altLang="ko-KR" sz="2400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3423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공격 기능</a:t>
            </a:r>
            <a:endParaRPr lang="en-US" altLang="ko-KR" sz="4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71D6AF-BFE6-4193-A916-A7674595E049}"/>
              </a:ext>
            </a:extLst>
          </p:cNvPr>
          <p:cNvSpPr txBox="1"/>
          <p:nvPr/>
        </p:nvSpPr>
        <p:spPr>
          <a:xfrm>
            <a:off x="8830375" y="2423696"/>
            <a:ext cx="2624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물체 투척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D4A706-0567-4F89-AEF8-DD916DFD8110}"/>
              </a:ext>
            </a:extLst>
          </p:cNvPr>
          <p:cNvSpPr txBox="1"/>
          <p:nvPr/>
        </p:nvSpPr>
        <p:spPr>
          <a:xfrm>
            <a:off x="4098752" y="2423697"/>
            <a:ext cx="3994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탄약 제한 </a:t>
            </a:r>
            <a:r>
              <a:rPr lang="en-US" altLang="ko-KR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+</a:t>
            </a:r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 재장전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FB1836-76A8-4D28-8BE3-FB57AACF0961}"/>
              </a:ext>
            </a:extLst>
          </p:cNvPr>
          <p:cNvSpPr txBox="1"/>
          <p:nvPr/>
        </p:nvSpPr>
        <p:spPr>
          <a:xfrm>
            <a:off x="737131" y="2423695"/>
            <a:ext cx="2624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총 발사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7115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배경 기능</a:t>
            </a:r>
            <a:endParaRPr lang="en-US" altLang="ko-KR" sz="4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FB1836-76A8-4D28-8BE3-FB57AACF0961}"/>
              </a:ext>
            </a:extLst>
          </p:cNvPr>
          <p:cNvSpPr txBox="1"/>
          <p:nvPr/>
        </p:nvSpPr>
        <p:spPr>
          <a:xfrm>
            <a:off x="2500952" y="2421824"/>
            <a:ext cx="2624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물체 충돌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EE98FE-0865-4FE9-8D8C-F370B02279E3}"/>
              </a:ext>
            </a:extLst>
          </p:cNvPr>
          <p:cNvSpPr txBox="1"/>
          <p:nvPr/>
        </p:nvSpPr>
        <p:spPr>
          <a:xfrm>
            <a:off x="7066558" y="2423695"/>
            <a:ext cx="2624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물체 파괴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8870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멀티플레이 기능</a:t>
            </a:r>
            <a:endParaRPr lang="en-US" altLang="ko-KR" sz="4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FB1836-76A8-4D28-8BE3-FB57AACF0961}"/>
              </a:ext>
            </a:extLst>
          </p:cNvPr>
          <p:cNvSpPr txBox="1"/>
          <p:nvPr/>
        </p:nvSpPr>
        <p:spPr>
          <a:xfrm>
            <a:off x="2190526" y="2402360"/>
            <a:ext cx="324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로컬 </a:t>
            </a:r>
            <a:r>
              <a:rPr lang="en-US" altLang="ko-KR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1</a:t>
            </a:r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대</a:t>
            </a:r>
            <a:r>
              <a:rPr lang="en-US" altLang="ko-KR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1 </a:t>
            </a:r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대전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82562D-4B66-42EA-B368-03D55540DF00}"/>
              </a:ext>
            </a:extLst>
          </p:cNvPr>
          <p:cNvSpPr txBox="1"/>
          <p:nvPr/>
        </p:nvSpPr>
        <p:spPr>
          <a:xfrm>
            <a:off x="6756146" y="2402360"/>
            <a:ext cx="324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승패 기록 저장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4397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편의 기능</a:t>
            </a:r>
            <a:endParaRPr lang="en-US" altLang="ko-KR" sz="4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71D319-E519-4DAA-AEF6-173ED1780D5A}"/>
              </a:ext>
            </a:extLst>
          </p:cNvPr>
          <p:cNvSpPr txBox="1"/>
          <p:nvPr/>
        </p:nvSpPr>
        <p:spPr>
          <a:xfrm>
            <a:off x="4473332" y="2403337"/>
            <a:ext cx="324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키 매핑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0344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78</Words>
  <Application>Microsoft Office PowerPoint</Application>
  <PresentationFormat>와이드스크린</PresentationFormat>
  <Paragraphs>39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Noto Sans CJK KR Light</vt:lpstr>
      <vt:lpstr>Noto Sans CJK KR Bold</vt:lpstr>
      <vt:lpstr>맑은 고딕</vt:lpstr>
      <vt:lpstr>Noto Sans CJK KR Thin</vt:lpstr>
      <vt:lpstr>Noto Sans CJK TC Regular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 우엽</dc:creator>
  <cp:lastModifiedBy>한 우엽</cp:lastModifiedBy>
  <cp:revision>1</cp:revision>
  <dcterms:created xsi:type="dcterms:W3CDTF">2021-04-22T07:14:20Z</dcterms:created>
  <dcterms:modified xsi:type="dcterms:W3CDTF">2021-05-09T15:07:38Z</dcterms:modified>
</cp:coreProperties>
</file>

<file path=docProps/thumbnail.jpeg>
</file>